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5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3" r:id="rId12"/>
    <p:sldId id="276" r:id="rId13"/>
    <p:sldId id="277" r:id="rId14"/>
    <p:sldId id="280" r:id="rId15"/>
    <p:sldId id="28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F0632-717C-4E79-8476-E69088B0DFA4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D4719-7F7A-47A9-8E2D-F0EEFB0C6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75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D4719-7F7A-47A9-8E2D-F0EEFB0C65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82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6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71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4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3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1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6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2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A4D9-552E-479A-B021-19DD2BB00ECD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B3D49-CC35-46B8-A9BE-5CD7A713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cifiinterfaces.files.wordpress.com/2014/01/walle-hoverchair05.jpg" TargetMode="External"/><Relationship Id="rId13" Type="http://schemas.openxmlformats.org/officeDocument/2006/relationships/hyperlink" Target="https://i.ytimg.com/vi/cQK7bjYQWQw/maxresdefault.jpg" TargetMode="External"/><Relationship Id="rId3" Type="http://schemas.openxmlformats.org/officeDocument/2006/relationships/hyperlink" Target="http://www.propstore.com/product-images/516/177997.jpg" TargetMode="External"/><Relationship Id="rId7" Type="http://schemas.openxmlformats.org/officeDocument/2006/relationships/hyperlink" Target="http://www.hollywoodreporter.com/sites/default/files/2013/11/Groundhog_Day_a_l.jpg" TargetMode="External"/><Relationship Id="rId12" Type="http://schemas.openxmlformats.org/officeDocument/2006/relationships/hyperlink" Target="http://i.kinja-img.com/gawker-media/image/upload/d2q1pyq2gid7esuvmlga.jpg" TargetMode="External"/><Relationship Id="rId2" Type="http://schemas.openxmlformats.org/officeDocument/2006/relationships/hyperlink" Target="http://audreymgonzalez.com/wp-content/uploads/2012/04/02Histor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.dilcdn.com/bl/wp-content/uploads/sites/6/2014/01/EP5_ILM_2.jpg" TargetMode="External"/><Relationship Id="rId11" Type="http://schemas.openxmlformats.org/officeDocument/2006/relationships/hyperlink" Target="http://a.dolimg.com/en-US/blogs/wp-content/uploads/2013/09/FindingNemo61.jpg" TargetMode="External"/><Relationship Id="rId5" Type="http://schemas.openxmlformats.org/officeDocument/2006/relationships/hyperlink" Target="https://c1.staticflickr.com/1/110/292526441_a23903ef98.jpg" TargetMode="External"/><Relationship Id="rId15" Type="http://schemas.openxmlformats.org/officeDocument/2006/relationships/hyperlink" Target="http://static5.businessinsider.com/image/5400f4e2eab8ea5915bf4e00-1499-703/do-you-want-to-build-a-snowman-frozen.png" TargetMode="External"/><Relationship Id="rId10" Type="http://schemas.openxmlformats.org/officeDocument/2006/relationships/hyperlink" Target="http://2.bp.blogspot.com/-ZJpcEBvBvO0/U59D11JImCI/AAAAAAAAF0Y/1Dy6A0ol8Bc/s1600/(FOTR)+Sam's+Flowers+(2).jpg" TargetMode="External"/><Relationship Id="rId4" Type="http://schemas.openxmlformats.org/officeDocument/2006/relationships/hyperlink" Target="https://image.tmdb.org/t/p/w780/b21P45NQHZ9J8C871pNBrK0rJr3.jpg" TargetMode="External"/><Relationship Id="rId9" Type="http://schemas.openxmlformats.org/officeDocument/2006/relationships/hyperlink" Target="http://3.bp.blogspot.com/-AAnajsj7vUA/U_WxPkVNxLI/AAAAAAAAA2M/KlSGDAS8OzQ/s1600/yakul%2Bkodama%2Bprincess%2Bmononoke.jpg" TargetMode="External"/><Relationship Id="rId14" Type="http://schemas.openxmlformats.org/officeDocument/2006/relationships/hyperlink" Target="http://media.al.com/alphotos/photo/2015/02/25/snow-movies-2015-40aa2377f8e3bbd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5840" y="599440"/>
            <a:ext cx="9174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AR ESSENCE" panose="02000000000000000000" pitchFamily="2" charset="0"/>
              </a:rPr>
              <a:t>UnFrozen</a:t>
            </a:r>
            <a:r>
              <a:rPr lang="en-US" sz="6000" b="1" dirty="0" smtClean="0">
                <a:solidFill>
                  <a:schemeClr val="bg1"/>
                </a:solidFill>
                <a:latin typeface="AR ESSENCE" panose="02000000000000000000" pitchFamily="2" charset="0"/>
              </a:rPr>
              <a:t>: Climate Communication through the use of overplayed Disney songs and a medley of movie references </a:t>
            </a:r>
          </a:p>
          <a:p>
            <a:endParaRPr lang="en-US" sz="1200" b="1" dirty="0" smtClean="0">
              <a:solidFill>
                <a:schemeClr val="bg1"/>
              </a:solidFill>
              <a:latin typeface="AR ESSENCE" panose="02000000000000000000" pitchFamily="2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AR ESSENCE" panose="02000000000000000000" pitchFamily="2" charset="0"/>
              </a:rPr>
              <a:t>By Sarah and Nathan</a:t>
            </a:r>
            <a:endParaRPr lang="en-US" sz="2800" b="1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3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5079999"/>
            <a:ext cx="7094222" cy="153416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Here we stand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And here we’ll stay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Let the Earth live on!</a:t>
            </a:r>
          </a:p>
        </p:txBody>
      </p:sp>
      <p:pic>
        <p:nvPicPr>
          <p:cNvPr id="5" name="Picture 4" descr="http://2.bp.blogspot.com/-ZJpcEBvBvO0/U59D11JImCI/AAAAAAAAF0Y/1Dy6A0ol8Bc/s1600/(FOTR)+Sam's+Flowers+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65" y="1253491"/>
            <a:ext cx="7116845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9" y="5252719"/>
            <a:ext cx="7094222" cy="66040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  <a:latin typeface="AR ESSENCE" panose="02000000000000000000" pitchFamily="2" charset="0"/>
              </a:rPr>
              <a:t>Instrumental- Just wanted to include the turtles</a:t>
            </a: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16386" name="Picture 2" descr="http://a.dolimg.com/en-US/blogs/wp-content/uploads/2013/09/FindingNemo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9" y="860803"/>
            <a:ext cx="7094222" cy="427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8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4693919"/>
            <a:ext cx="7094222" cy="1920241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Acid rain flows through the air into the ground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Storms are spiraling in ENSO madness all around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And one thought crystallizes like an icy blast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That we can change this fate,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If we start acting fast!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14338" name="Picture 2" descr="http://i.kinja-img.com/gawker-media/image/upload/d2q1pyq2gid7esuvml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8" y="542128"/>
            <a:ext cx="7094222" cy="3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4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288" y="4850130"/>
            <a:ext cx="7094222" cy="1713230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 ESSENCE" panose="02000000000000000000" pitchFamily="2" charset="0"/>
              </a:rPr>
              <a:t>Let trees grow, let trees grow</a:t>
            </a:r>
            <a:endParaRPr lang="en-US" sz="4000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 ESSENCE" panose="02000000000000000000" pitchFamily="2" charset="0"/>
              </a:rPr>
              <a:t>And they’ll rise like the break of dawn</a:t>
            </a:r>
            <a:endParaRPr lang="en-US" sz="4000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 ESSENCE" panose="02000000000000000000" pitchFamily="2" charset="0"/>
              </a:rPr>
              <a:t>Let trees grow, let trees grow</a:t>
            </a:r>
            <a:endParaRPr lang="en-US" sz="4000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AR ESSENCE" panose="02000000000000000000" pitchFamily="2" charset="0"/>
              </a:rPr>
              <a:t>Or temps will rise till we are gone!</a:t>
            </a:r>
            <a:endParaRPr lang="en-US" sz="4000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13318" name="Picture 6" descr="https://i.ytimg.com/vi/cQK7bjYQWQw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4" b="4234"/>
          <a:stretch/>
        </p:blipFill>
        <p:spPr bwMode="auto">
          <a:xfrm>
            <a:off x="2955288" y="980488"/>
            <a:ext cx="7094222" cy="36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9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9" y="464311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Here we stand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With one thing to say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Let the Earth live on,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The cold shouldn’t bother you anyway!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10242" name="Picture 2" descr="http://media.al.com/alphotos/photo/2015/02/25/snow-movies-2015-40aa2377f8e3bbd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6"/>
          <a:stretch/>
        </p:blipFill>
        <p:spPr bwMode="auto">
          <a:xfrm>
            <a:off x="2548889" y="304800"/>
            <a:ext cx="7094222" cy="418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6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48889" y="5384799"/>
            <a:ext cx="7094222" cy="71120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(If you want to build a snowman)</a:t>
            </a:r>
          </a:p>
        </p:txBody>
      </p:sp>
      <p:pic>
        <p:nvPicPr>
          <p:cNvPr id="15362" name="Picture 2" descr="http://static5.businessinsider.com/image/5400f4e2eab8ea5915bf4e00-1499-703/do-you-want-to-build-a-snowman-froz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9" y="1920729"/>
            <a:ext cx="7094222" cy="33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96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>
                <a:hlinkClick r:id="rId2"/>
              </a:rPr>
              <a:t>http://audreymgonzalez.com/wp-content/uploads/2012/04/02History.jpg</a:t>
            </a:r>
            <a:endParaRPr lang="en-US" sz="1600" dirty="0" smtClean="0"/>
          </a:p>
          <a:p>
            <a:r>
              <a:rPr lang="en-US" sz="1600" dirty="0" smtClean="0">
                <a:hlinkClick r:id="rId3"/>
              </a:rPr>
              <a:t>http://www.propstore.com/product-images/516/177997.jpg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4"/>
              </a:rPr>
              <a:t>https://image.tmdb.org/t/p/w780/b21P45NQHZ9J8C871pNBrK0rJr3.jpg</a:t>
            </a:r>
            <a:endParaRPr lang="en-US" sz="1600" dirty="0" smtClean="0"/>
          </a:p>
          <a:p>
            <a:r>
              <a:rPr lang="en-US" sz="1600" dirty="0" smtClean="0">
                <a:hlinkClick r:id="rId5"/>
              </a:rPr>
              <a:t>https://c1.staticflickr.com/1/110/292526441_a23903ef98.jpg</a:t>
            </a:r>
            <a:r>
              <a:rPr lang="en-US" sz="1600" dirty="0" smtClean="0"/>
              <a:t> </a:t>
            </a:r>
            <a:endParaRPr lang="en-US" sz="1600" dirty="0" smtClean="0">
              <a:hlinkClick r:id="rId6"/>
            </a:endParaRPr>
          </a:p>
          <a:p>
            <a:r>
              <a:rPr lang="en-US" sz="1600" dirty="0" smtClean="0">
                <a:hlinkClick r:id="rId7"/>
              </a:rPr>
              <a:t>http://www.hollywoodreporter.com/sites/default/files/2013/11/Groundhog_Day_a_l.jpg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http://img.welt.de/img/geschichte/crop128304095/9276931440-ci3x2l-w900/THE-DAY-AFTER-TOMORROW-3-.jpg </a:t>
            </a:r>
          </a:p>
          <a:p>
            <a:r>
              <a:rPr lang="en-US" sz="1600" dirty="0" smtClean="0">
                <a:hlinkClick r:id="rId8"/>
              </a:rPr>
              <a:t>https://scifiinterfaces.files.wordpress.com/2014/01/walle-hoverchair05.jpg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9"/>
              </a:rPr>
              <a:t>http://3.bp.blogspot.com/-AAnajsj7vUA/U_WxPkVNxLI/AAAAAAAAA2M/KlSGDAS8OzQ/s1600/yakul%2Bkodama%2Bprincess%2Bmononoke.jpg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 </a:t>
            </a:r>
            <a:r>
              <a:rPr lang="en-US" sz="1600" dirty="0" smtClean="0">
                <a:hlinkClick r:id="rId10"/>
              </a:rPr>
              <a:t>http://2.bp.blogspot.com/-ZJpcEBvBvO0/U59D11JImCI/AAAAAAAAF0Y/1Dy6A0ol8Bc/s1600/%28FOTR%29+Sam's+Flowers+%282%29.jpg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11"/>
              </a:rPr>
              <a:t>http://a.dolimg.com/en-US/blogs/wp-content/uploads/2013/09/FindingNemo61.jpg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12"/>
              </a:rPr>
              <a:t>http://i.kinja-img.com/gawker-media/image/upload/d2q1pyq2gid7esuvmlga.jpg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13"/>
              </a:rPr>
              <a:t>https://i.ytimg.com/vi/cQK7bjYQWQw/maxresdefault.jpg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14"/>
              </a:rPr>
              <a:t>http://media.al.com/alphotos/photo/2015/02/25/snow-movies-2015-40aa2377f8e3bbd0.jpg</a:t>
            </a:r>
            <a:endParaRPr lang="en-US" sz="1600" dirty="0" smtClean="0"/>
          </a:p>
          <a:p>
            <a:r>
              <a:rPr lang="en-US" sz="1600" dirty="0" smtClean="0">
                <a:hlinkClick r:id="rId15"/>
              </a:rPr>
              <a:t>http://static5.businessinsider.com/image/5400f4e2eab8ea5915bf4e00-1499-703/do-you-want-to-build-a-snowman-frozen.png</a:t>
            </a:r>
            <a:r>
              <a:rPr lang="en-US" sz="1600" dirty="0" smtClean="0"/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466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472326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The snow’s glow’s gone on the mountain tonight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Carbon footprints to be seen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 planet of melting ice,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And the forests have lost their green.</a:t>
            </a:r>
          </a:p>
        </p:txBody>
      </p:sp>
      <p:pic>
        <p:nvPicPr>
          <p:cNvPr id="1028" name="Picture 4" descr="http://audreymgonzalez.com/wp-content/uploads/2012/04/02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8" y="325239"/>
            <a:ext cx="7094222" cy="42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30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802" y="5140959"/>
            <a:ext cx="8200392" cy="125984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The winds are howling with these swirling storms outside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As climate changes, I am </a:t>
            </a:r>
            <a:r>
              <a:rPr lang="en-US" dirty="0" smtClean="0">
                <a:solidFill>
                  <a:schemeClr val="bg1"/>
                </a:solidFill>
                <a:latin typeface="AR ESSENCE" panose="02000000000000000000" pitchFamily="2" charset="0"/>
              </a:rPr>
              <a:t>petrified</a:t>
            </a: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!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</p:txBody>
      </p:sp>
      <p:pic>
        <p:nvPicPr>
          <p:cNvPr id="2056" name="Picture 8" descr="http://www.propstore.com/product-images/516/1779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02" y="934720"/>
            <a:ext cx="8200392" cy="398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7" y="464311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Please let them in, they need to see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Be the citizen you need to be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Reveal, to heal, well now you know,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We’re melting snow!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8" name="Picture 2" descr="https://image.tmdb.org/t/p/w780/b21P45NQHZ9J8C871pNBrK0rJ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7" y="497358"/>
            <a:ext cx="7194553" cy="40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9" y="465327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Albedo, Albedo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Can't reflect sun anymore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Albedo, Albedo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We should’ve listened to Al Gore!</a:t>
            </a:r>
          </a:p>
        </p:txBody>
      </p:sp>
      <p:pic>
        <p:nvPicPr>
          <p:cNvPr id="8196" name="Picture 4" descr="https://c1.staticflickr.com/1/110/292526441_a23903ef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9" y="264160"/>
            <a:ext cx="7094222" cy="43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0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464311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I don't care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What deniers say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Let the Earth live on,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The cold shouldn’t bother you anyway!</a:t>
            </a:r>
            <a:endParaRPr lang="en-US" dirty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</p:txBody>
      </p:sp>
      <p:pic>
        <p:nvPicPr>
          <p:cNvPr id="7174" name="Picture 6" descr="http://www.hollywoodreporter.com/sites/default/files/2013/11/Groundhog_Day_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9" y="491610"/>
            <a:ext cx="7094222" cy="399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465327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Scary how distant epochs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Make 2 degrees seem small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And the fears of rising oceans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Can't get through to us at all!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6148" name="Picture 4" descr="http://img.welt.de/img/geschichte/crop128304095/9276931440-ci3x2l-w900/THE-DAY-AFTER-TOMORROW-3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8" y="365124"/>
            <a:ext cx="7094222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28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4775199"/>
            <a:ext cx="7094222" cy="1737361"/>
          </a:xfrm>
          <a:solidFill>
            <a:srgbClr val="00B0F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It's time to see what we can do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To fix emissions through and through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To do what’s right for future needs-posterity!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pic>
        <p:nvPicPr>
          <p:cNvPr id="5122" name="Picture 2" descr="https://scifiinterfaces.files.wordpress.com/2014/01/walle-hoverchair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8" y="1027906"/>
            <a:ext cx="7155815" cy="340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8888" y="4551679"/>
            <a:ext cx="7094222" cy="1920241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Let it show, let it show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We care for the wind and sky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Let it show, let it show</a:t>
            </a:r>
            <a:endParaRPr lang="en-US" dirty="0" smtClean="0">
              <a:solidFill>
                <a:schemeClr val="bg1"/>
              </a:solidFill>
              <a:effectLst/>
              <a:latin typeface="AR ESSENCE" panose="02000000000000000000" pitchFamily="2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AR ESSENCE" panose="02000000000000000000" pitchFamily="2" charset="0"/>
              </a:rPr>
              <a:t>You'll never let Earth die!</a:t>
            </a:r>
          </a:p>
        </p:txBody>
      </p:sp>
      <p:pic>
        <p:nvPicPr>
          <p:cNvPr id="4098" name="Picture 2" descr="http://3.bp.blogspot.com/-AAnajsj7vUA/U_WxPkVNxLI/AAAAAAAAA2M/KlSGDAS8OzQ/s1600/yakul%2Bkodama%2Bprincess%2Bmonon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9" y="558800"/>
            <a:ext cx="7094222" cy="383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1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376</Words>
  <Application>Microsoft Office PowerPoint</Application>
  <PresentationFormat>Widescreen</PresentationFormat>
  <Paragraphs>65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 ESSENCE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Kang</dc:creator>
  <cp:lastModifiedBy>Sarah Kang</cp:lastModifiedBy>
  <cp:revision>11</cp:revision>
  <dcterms:created xsi:type="dcterms:W3CDTF">2016-02-10T09:18:08Z</dcterms:created>
  <dcterms:modified xsi:type="dcterms:W3CDTF">2016-02-10T10:53:00Z</dcterms:modified>
</cp:coreProperties>
</file>