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A518-4FC3-4137-BC48-9AB90F7EBDC2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EC6-37E0-43AA-B1CF-F73A03EDB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5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A518-4FC3-4137-BC48-9AB90F7EBDC2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EC6-37E0-43AA-B1CF-F73A03EDB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0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A518-4FC3-4137-BC48-9AB90F7EBDC2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EC6-37E0-43AA-B1CF-F73A03EDB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7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A518-4FC3-4137-BC48-9AB90F7EBDC2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EC6-37E0-43AA-B1CF-F73A03EDB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4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A518-4FC3-4137-BC48-9AB90F7EBDC2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EC6-37E0-43AA-B1CF-F73A03EDB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A518-4FC3-4137-BC48-9AB90F7EBDC2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EC6-37E0-43AA-B1CF-F73A03EDB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5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A518-4FC3-4137-BC48-9AB90F7EBDC2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EC6-37E0-43AA-B1CF-F73A03EDB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3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A518-4FC3-4137-BC48-9AB90F7EBDC2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EC6-37E0-43AA-B1CF-F73A03EDB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3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A518-4FC3-4137-BC48-9AB90F7EBDC2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EC6-37E0-43AA-B1CF-F73A03EDB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5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A518-4FC3-4137-BC48-9AB90F7EBDC2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EC6-37E0-43AA-B1CF-F73A03EDB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0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A518-4FC3-4137-BC48-9AB90F7EBDC2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DEC6-37E0-43AA-B1CF-F73A03EDB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0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4A518-4FC3-4137-BC48-9AB90F7EBDC2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6DEC6-37E0-43AA-B1CF-F73A03EDB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9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895" y="0"/>
            <a:ext cx="10542236" cy="70264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00128" y="228600"/>
            <a:ext cx="10770892" cy="1532021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  <a:latin typeface="AR DARLING" panose="02000000000000000000" pitchFamily="2" charset="0"/>
              </a:rPr>
              <a:t>2018 ArcGIS Online Mapping Competition</a:t>
            </a:r>
            <a:br>
              <a:rPr lang="en-US" sz="3600" b="1" dirty="0" smtClean="0">
                <a:solidFill>
                  <a:schemeClr val="accent6"/>
                </a:solidFill>
                <a:latin typeface="AR DARLING" panose="02000000000000000000" pitchFamily="2" charset="0"/>
              </a:rPr>
            </a:br>
            <a:r>
              <a:rPr lang="en-US" sz="3600" b="1" dirty="0" smtClean="0">
                <a:solidFill>
                  <a:schemeClr val="accent6"/>
                </a:solidFill>
                <a:latin typeface="AR DARLING" panose="02000000000000000000" pitchFamily="2" charset="0"/>
              </a:rPr>
              <a:t>for Middle Schools and High Schools</a:t>
            </a:r>
            <a:endParaRPr lang="en-US" sz="3600" b="1" dirty="0">
              <a:solidFill>
                <a:schemeClr val="accent6"/>
              </a:solidFill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58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609" y="0"/>
            <a:ext cx="10539663" cy="70264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00128" y="228600"/>
            <a:ext cx="10770892" cy="1532021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  <a:latin typeface="AR DARLING" panose="02000000000000000000" pitchFamily="2" charset="0"/>
              </a:rPr>
              <a:t>Show us where what you love to do!</a:t>
            </a:r>
            <a:endParaRPr lang="en-US" sz="3600" b="1" dirty="0">
              <a:solidFill>
                <a:schemeClr val="accent6"/>
              </a:solidFill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8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73" y="0"/>
            <a:ext cx="9368590" cy="70264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00128" y="228600"/>
            <a:ext cx="10770892" cy="1532021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  <a:latin typeface="AR DARLING" panose="02000000000000000000" pitchFamily="2" charset="0"/>
              </a:rPr>
              <a:t>Show us where you love to go!</a:t>
            </a:r>
            <a:endParaRPr lang="en-US" sz="3600" b="1" dirty="0">
              <a:solidFill>
                <a:schemeClr val="accent6"/>
              </a:solidFill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70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73" y="0"/>
            <a:ext cx="9368590" cy="7026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00128" y="228600"/>
            <a:ext cx="10770892" cy="1532021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  <a:latin typeface="AR DARLING" panose="02000000000000000000" pitchFamily="2" charset="0"/>
              </a:rPr>
              <a:t>Learn to make maps to tell your story.</a:t>
            </a:r>
            <a:br>
              <a:rPr lang="en-US" sz="3600" b="1" dirty="0" smtClean="0">
                <a:solidFill>
                  <a:schemeClr val="accent6"/>
                </a:solidFill>
                <a:latin typeface="AR DARLING" panose="02000000000000000000" pitchFamily="2" charset="0"/>
              </a:rPr>
            </a:br>
            <a:r>
              <a:rPr lang="en-US" sz="3600" b="1" dirty="0" smtClean="0">
                <a:solidFill>
                  <a:schemeClr val="accent6"/>
                </a:solidFill>
                <a:latin typeface="AR DARLING" panose="02000000000000000000" pitchFamily="2" charset="0"/>
              </a:rPr>
              <a:t>Win $100!</a:t>
            </a:r>
            <a:endParaRPr lang="en-US" sz="3600" b="1" dirty="0">
              <a:solidFill>
                <a:schemeClr val="accent6"/>
              </a:solidFill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0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304800"/>
            <a:ext cx="11132344" cy="7421562"/>
          </a:xfrm>
        </p:spPr>
      </p:pic>
    </p:spTree>
    <p:extLst>
      <p:ext uri="{BB962C8B-B14F-4D97-AF65-F5344CB8AC3E}">
        <p14:creationId xmlns:p14="http://schemas.microsoft.com/office/powerpoint/2010/main" val="11320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9700" y="1"/>
            <a:ext cx="11589544" cy="772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3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>
            <a:normAutofit/>
          </a:bodyPr>
          <a:lstStyle/>
          <a:p>
            <a:endParaRPr lang="en-US" sz="6000" b="1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137567"/>
            <a:ext cx="9601200" cy="12001498"/>
          </a:xfrm>
        </p:spPr>
      </p:pic>
    </p:spTree>
    <p:extLst>
      <p:ext uri="{BB962C8B-B14F-4D97-AF65-F5344CB8AC3E}">
        <p14:creationId xmlns:p14="http://schemas.microsoft.com/office/powerpoint/2010/main" val="26915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31</Words>
  <Application>Microsoft Office PowerPoint</Application>
  <PresentationFormat>On-screen Show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2018 ArcGIS Online Mapping Competition for Middle Schools and High Schools</vt:lpstr>
      <vt:lpstr>Show us where what you love to do!</vt:lpstr>
      <vt:lpstr>Show us where you love to go!</vt:lpstr>
      <vt:lpstr>Learn to make maps to tell your story. Win $100!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out and explore!</dc:title>
  <dc:creator>Matthew</dc:creator>
  <cp:lastModifiedBy>Matthew</cp:lastModifiedBy>
  <cp:revision>6</cp:revision>
  <dcterms:created xsi:type="dcterms:W3CDTF">2017-12-25T22:50:22Z</dcterms:created>
  <dcterms:modified xsi:type="dcterms:W3CDTF">2017-12-26T18:29:26Z</dcterms:modified>
</cp:coreProperties>
</file>