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7AE00"/>
    <a:srgbClr val="DFB866"/>
    <a:srgbClr val="82828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7" autoAdjust="0"/>
    <p:restoredTop sz="94660"/>
  </p:normalViewPr>
  <p:slideViewPr>
    <p:cSldViewPr snapToGrid="0">
      <p:cViewPr varScale="1">
        <p:scale>
          <a:sx n="85" d="100"/>
          <a:sy n="85" d="100"/>
        </p:scale>
        <p:origin x="595" y="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_rels/data1.xml.rels><?xml version="1.0" encoding="UTF-8" standalone="yes"?>
<Relationships xmlns="http://schemas.openxmlformats.org/package/2006/relationships"><Relationship Id="rId2" Type="http://schemas.microsoft.com/office/2007/relationships/hdphoto" Target="../media/hdphoto1.wdp"/><Relationship Id="rId1" Type="http://schemas.openxmlformats.org/officeDocument/2006/relationships/image" Target="../media/image1.png"/></Relationships>
</file>

<file path=ppt/diagrams/_rels/drawing1.xml.rels><?xml version="1.0" encoding="UTF-8" standalone="yes"?>
<Relationships xmlns="http://schemas.openxmlformats.org/package/2006/relationships"><Relationship Id="rId2" Type="http://schemas.microsoft.com/office/2007/relationships/hdphoto" Target="../media/hdphoto1.wdp"/><Relationship Id="rId1" Type="http://schemas.openxmlformats.org/officeDocument/2006/relationships/image" Target="../media/image1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6585E0C-5EC0-4C52-BEE7-8E15569043F8}" type="doc">
      <dgm:prSet loTypeId="urn:microsoft.com/office/officeart/2005/8/layout/bList2" loCatId="list" qsTypeId="urn:microsoft.com/office/officeart/2005/8/quickstyle/simple1" qsCatId="simple" csTypeId="urn:microsoft.com/office/officeart/2005/8/colors/accent1_2" csCatId="accent1" phldr="1"/>
      <dgm:spPr/>
    </dgm:pt>
    <dgm:pt modelId="{E83A75E2-944B-4AEA-9386-FD5C02F80826}">
      <dgm:prSet phldrT="[Text]" custT="1"/>
      <dgm:spPr>
        <a:solidFill>
          <a:srgbClr val="E7AE00"/>
        </a:solidFill>
        <a:ln>
          <a:noFill/>
        </a:ln>
      </dgm:spPr>
      <dgm:t>
        <a:bodyPr/>
        <a:lstStyle/>
        <a:p>
          <a:r>
            <a:rPr lang="en-US" sz="4300" dirty="0" smtClean="0"/>
            <a:t>GIS Lab</a:t>
          </a:r>
        </a:p>
        <a:p>
          <a:r>
            <a:rPr lang="en-US" sz="1800" dirty="0" smtClean="0"/>
            <a:t>The application of GIS is limited only by the imagination of those who use it.  -JD</a:t>
          </a:r>
        </a:p>
      </dgm:t>
    </dgm:pt>
    <dgm:pt modelId="{58BDD12E-5862-4E1F-9EB5-C93783A6273C}" type="parTrans" cxnId="{162DC41E-A73C-4F4A-8F28-78AE213D91F5}">
      <dgm:prSet/>
      <dgm:spPr/>
      <dgm:t>
        <a:bodyPr/>
        <a:lstStyle/>
        <a:p>
          <a:endParaRPr lang="en-US"/>
        </a:p>
      </dgm:t>
    </dgm:pt>
    <dgm:pt modelId="{9F262E18-6E6A-4297-B20B-4E7CB9EB43F1}" type="sibTrans" cxnId="{162DC41E-A73C-4F4A-8F28-78AE213D91F5}">
      <dgm:prSet/>
      <dgm:spPr/>
      <dgm:t>
        <a:bodyPr/>
        <a:lstStyle/>
        <a:p>
          <a:endParaRPr lang="en-US"/>
        </a:p>
      </dgm:t>
    </dgm:pt>
    <dgm:pt modelId="{89F845B2-EB61-4A1F-86E2-8613E668FFEA}" type="pres">
      <dgm:prSet presAssocID="{76585E0C-5EC0-4C52-BEE7-8E15569043F8}" presName="diagram" presStyleCnt="0">
        <dgm:presLayoutVars>
          <dgm:dir/>
          <dgm:animLvl val="lvl"/>
          <dgm:resizeHandles val="exact"/>
        </dgm:presLayoutVars>
      </dgm:prSet>
      <dgm:spPr/>
    </dgm:pt>
    <dgm:pt modelId="{8AB17366-9935-4CA1-991C-0D36001F5876}" type="pres">
      <dgm:prSet presAssocID="{E83A75E2-944B-4AEA-9386-FD5C02F80826}" presName="compNode" presStyleCnt="0"/>
      <dgm:spPr/>
    </dgm:pt>
    <dgm:pt modelId="{980FD139-9A11-442B-9349-305456FA09C0}" type="pres">
      <dgm:prSet presAssocID="{E83A75E2-944B-4AEA-9386-FD5C02F80826}" presName="childRect" presStyleLbl="bgAcc1" presStyleIdx="0" presStyleCnt="1" custAng="6007390" custScaleX="116246" custScaleY="179934" custLinFactNeighborX="-55122" custLinFactNeighborY="48565">
        <dgm:presLayoutVars>
          <dgm:bulletEnabled val="1"/>
        </dgm:presLayoutVars>
      </dgm:prSet>
      <dgm:spPr>
        <a:solidFill>
          <a:schemeClr val="bg1">
            <a:alpha val="90000"/>
          </a:schemeClr>
        </a:solidFill>
        <a:ln>
          <a:noFill/>
        </a:ln>
      </dgm:spPr>
    </dgm:pt>
    <dgm:pt modelId="{F742246D-A7C6-4166-B8F8-BED3117F1679}" type="pres">
      <dgm:prSet presAssocID="{E83A75E2-944B-4AEA-9386-FD5C02F80826}" presName="parentText" presStyleLbl="node1" presStyleIdx="0" presStyleCnt="0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625E49A-91CB-4E94-AD54-556105CBDD2A}" type="pres">
      <dgm:prSet presAssocID="{E83A75E2-944B-4AEA-9386-FD5C02F80826}" presName="parentRect" presStyleLbl="alignNode1" presStyleIdx="0" presStyleCnt="1" custScaleY="190201" custLinFactNeighborX="-189" custLinFactNeighborY="-25047"/>
      <dgm:spPr/>
      <dgm:t>
        <a:bodyPr/>
        <a:lstStyle/>
        <a:p>
          <a:endParaRPr lang="en-US"/>
        </a:p>
      </dgm:t>
    </dgm:pt>
    <dgm:pt modelId="{8AEDD2D6-A168-48D6-AB03-F57CF27DC2EB}" type="pres">
      <dgm:prSet presAssocID="{E83A75E2-944B-4AEA-9386-FD5C02F80826}" presName="adorn" presStyleLbl="fgAccFollowNode1" presStyleIdx="0" presStyleCnt="1"/>
      <dgm:spPr>
        <a:blipFill rotWithShape="1">
          <a:blip xmlns:r="http://schemas.openxmlformats.org/officeDocument/2006/relationships" r:embed="rId1">
            <a:extLst>
              <a:ext uri="{BEBA8EAE-BF5A-486C-A8C5-ECC9F3942E4B}">
                <a14:imgProps xmlns:a14="http://schemas.microsoft.com/office/drawing/2010/main">
                  <a14:imgLayer r:embed="rId2">
                    <a14:imgEffect>
                      <a14:artisticPlasticWrap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</dgm:ptLst>
  <dgm:cxnLst>
    <dgm:cxn modelId="{8E55150B-95CF-4CB9-97BE-CA080C50D833}" type="presOf" srcId="{E83A75E2-944B-4AEA-9386-FD5C02F80826}" destId="{F742246D-A7C6-4166-B8F8-BED3117F1679}" srcOrd="0" destOrd="0" presId="urn:microsoft.com/office/officeart/2005/8/layout/bList2"/>
    <dgm:cxn modelId="{162DC41E-A73C-4F4A-8F28-78AE213D91F5}" srcId="{76585E0C-5EC0-4C52-BEE7-8E15569043F8}" destId="{E83A75E2-944B-4AEA-9386-FD5C02F80826}" srcOrd="0" destOrd="0" parTransId="{58BDD12E-5862-4E1F-9EB5-C93783A6273C}" sibTransId="{9F262E18-6E6A-4297-B20B-4E7CB9EB43F1}"/>
    <dgm:cxn modelId="{8EC96318-3143-4FC8-A30A-EBBB0449222A}" type="presOf" srcId="{76585E0C-5EC0-4C52-BEE7-8E15569043F8}" destId="{89F845B2-EB61-4A1F-86E2-8613E668FFEA}" srcOrd="0" destOrd="0" presId="urn:microsoft.com/office/officeart/2005/8/layout/bList2"/>
    <dgm:cxn modelId="{4A758720-2087-4CDC-8353-9E3E713DBD79}" type="presOf" srcId="{E83A75E2-944B-4AEA-9386-FD5C02F80826}" destId="{9625E49A-91CB-4E94-AD54-556105CBDD2A}" srcOrd="1" destOrd="0" presId="urn:microsoft.com/office/officeart/2005/8/layout/bList2"/>
    <dgm:cxn modelId="{5302BC15-B245-41A7-A1D1-2C65AEAAEC5B}" type="presParOf" srcId="{89F845B2-EB61-4A1F-86E2-8613E668FFEA}" destId="{8AB17366-9935-4CA1-991C-0D36001F5876}" srcOrd="0" destOrd="0" presId="urn:microsoft.com/office/officeart/2005/8/layout/bList2"/>
    <dgm:cxn modelId="{FB281239-A066-4D7E-A6ED-2B5BEE33ECD2}" type="presParOf" srcId="{8AB17366-9935-4CA1-991C-0D36001F5876}" destId="{980FD139-9A11-442B-9349-305456FA09C0}" srcOrd="0" destOrd="0" presId="urn:microsoft.com/office/officeart/2005/8/layout/bList2"/>
    <dgm:cxn modelId="{A93C6AC0-36EF-4001-BAD4-6AB3EB5C0987}" type="presParOf" srcId="{8AB17366-9935-4CA1-991C-0D36001F5876}" destId="{F742246D-A7C6-4166-B8F8-BED3117F1679}" srcOrd="1" destOrd="0" presId="urn:microsoft.com/office/officeart/2005/8/layout/bList2"/>
    <dgm:cxn modelId="{D96D5DB8-29E6-41FF-B22A-51738A646F3C}" type="presParOf" srcId="{8AB17366-9935-4CA1-991C-0D36001F5876}" destId="{9625E49A-91CB-4E94-AD54-556105CBDD2A}" srcOrd="2" destOrd="0" presId="urn:microsoft.com/office/officeart/2005/8/layout/bList2"/>
    <dgm:cxn modelId="{6D4D966B-3381-4D03-B2B6-54832FA55EBF}" type="presParOf" srcId="{8AB17366-9935-4CA1-991C-0D36001F5876}" destId="{8AEDD2D6-A168-48D6-AB03-F57CF27DC2EB}" srcOrd="3" destOrd="0" presId="urn:microsoft.com/office/officeart/2005/8/layout/b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80FD139-9A11-442B-9349-305456FA09C0}">
      <dsp:nvSpPr>
        <dsp:cNvPr id="0" name=""/>
        <dsp:cNvSpPr/>
      </dsp:nvSpPr>
      <dsp:spPr>
        <a:xfrm rot="6007390">
          <a:off x="247703" y="1309265"/>
          <a:ext cx="4190764" cy="4842236"/>
        </a:xfrm>
        <a:prstGeom prst="round2SameRect">
          <a:avLst>
            <a:gd name="adj1" fmla="val 8000"/>
            <a:gd name="adj2" fmla="val 0"/>
          </a:avLst>
        </a:prstGeom>
        <a:solidFill>
          <a:schemeClr val="bg1">
            <a:alpha val="90000"/>
          </a:schemeClr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625E49A-91CB-4E94-AD54-556105CBDD2A}">
      <dsp:nvSpPr>
        <dsp:cNvPr id="0" name=""/>
        <dsp:cNvSpPr/>
      </dsp:nvSpPr>
      <dsp:spPr>
        <a:xfrm>
          <a:off x="533730" y="2957267"/>
          <a:ext cx="3605082" cy="2200969"/>
        </a:xfrm>
        <a:prstGeom prst="rect">
          <a:avLst/>
        </a:prstGeom>
        <a:solidFill>
          <a:srgbClr val="E7AE00"/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3830" tIns="0" rIns="54610" bIns="0" numCol="1" spcCol="1270" anchor="ctr" anchorCtr="0">
          <a:noAutofit/>
        </a:bodyPr>
        <a:lstStyle/>
        <a:p>
          <a:pPr lvl="0" algn="l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300" kern="1200" dirty="0" smtClean="0"/>
            <a:t>GIS Lab</a:t>
          </a:r>
        </a:p>
        <a:p>
          <a:pPr lvl="0" algn="l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The application of GIS is limited only by the imagination of those who use it.  -JD</a:t>
          </a:r>
        </a:p>
      </dsp:txBody>
      <dsp:txXfrm>
        <a:off x="533730" y="2957267"/>
        <a:ext cx="2538790" cy="2200969"/>
      </dsp:txXfrm>
    </dsp:sp>
    <dsp:sp modelId="{8AEDD2D6-A168-48D6-AB03-F57CF27DC2EB}">
      <dsp:nvSpPr>
        <dsp:cNvPr id="0" name=""/>
        <dsp:cNvSpPr/>
      </dsp:nvSpPr>
      <dsp:spPr>
        <a:xfrm>
          <a:off x="3181317" y="3952808"/>
          <a:ext cx="1261778" cy="1261778"/>
        </a:xfrm>
        <a:prstGeom prst="ellipse">
          <a:avLst/>
        </a:prstGeom>
        <a:blipFill rotWithShape="1">
          <a:blip xmlns:r="http://schemas.openxmlformats.org/officeDocument/2006/relationships" r:embed="rId1">
            <a:extLst>
              <a:ext uri="{BEBA8EAE-BF5A-486C-A8C5-ECC9F3942E4B}">
                <a14:imgProps xmlns:a14="http://schemas.microsoft.com/office/drawing/2010/main">
                  <a14:imgLayer r:embed="rId2">
                    <a14:imgEffect>
                      <a14:artisticPlasticWrap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bList2">
  <dgm:title val=""/>
  <dgm:desc val=""/>
  <dgm:catLst>
    <dgm:cat type="list" pri="7000"/>
    <dgm:cat type="convert" pri="16000"/>
    <dgm:cat type="picture" pri="28000"/>
    <dgm:cat type="pictureconvert" pri="28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dir/>
      <dgm:animLvl val="lvl"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w" for="ch" ptType="sibTrans" refType="w" refFor="ch" refForName="compNode" op="equ" fact="0.08"/>
      <dgm:constr type="sp" refType="w" refFor="ch" refForName="compNode" op="equ" fact="0.16"/>
      <dgm:constr type="primFontSz" for="des" forName="parentText" op="equ" val="65"/>
      <dgm:constr type="primFontSz" for="des" forName="childRect" op="equ" val="65"/>
    </dgm:constrLst>
    <dgm:ruleLst/>
    <dgm:forEach name="nodesForEach" axis="ch" ptType="node">
      <dgm:layoutNode name="compNode">
        <dgm:alg type="composite">
          <dgm:param type="ar" val="0.943"/>
        </dgm:alg>
        <dgm:shape xmlns:r="http://schemas.openxmlformats.org/officeDocument/2006/relationships" r:blip="">
          <dgm:adjLst/>
        </dgm:shape>
        <dgm:presOf/>
        <dgm:choose name="Name3">
          <dgm:if name="Name4" axis="self" func="var" arg="dir" op="equ" val="norm">
            <dgm:constrLst>
              <dgm:constr type="w" val="1"/>
              <dgm:constr type="h" refType="w" fact="1.06"/>
              <dgm:constr type="h" for="ch" forName="childRect" refType="h" fact="0.65"/>
              <dgm:constr type="w" for="ch" forName="childRect" refType="w" fact="0.923"/>
              <dgm:constr type="l" for="ch" forName="childRect"/>
              <dgm:constr type="t" for="ch" forName="childRect"/>
              <dgm:constr type="w" for="ch" forName="parentText" refType="w" fact="0.65"/>
              <dgm:constr type="h" for="ch" forName="parentText" refType="h" refFor="ch" refForName="childRect" fact="0.43"/>
              <dgm:constr type="l" for="ch" forName="parentText"/>
              <dgm:constr type="t" for="ch" forName="parentText" refType="h" refFor="ch" refForName="childRect"/>
              <dgm:constr type="w" for="ch" forName="parentRect" refType="w" fact="0.923"/>
              <dgm:constr type="h" for="ch" forName="parentRect" refType="h" refFor="ch" refForName="parentText"/>
              <dgm:constr type="l" for="ch" forName="parentRect"/>
              <dgm:constr type="t" for="ch" forName="parentRect" refType="t" refFor="ch" refForName="parentText"/>
              <dgm:constr type="w" for="ch" forName="adorn" refType="w" refFor="ch" refForName="parentRect" fact="0.35"/>
              <dgm:constr type="h" for="ch" forName="adorn" refType="w" refFor="ch" refForName="parentRect" fact="0.35"/>
              <dgm:constr type="b" for="ch" forName="adorn" refType="h"/>
              <dgm:constr type="r" for="ch" forName="adorn" refType="w"/>
            </dgm:constrLst>
          </dgm:if>
          <dgm:else name="Name5">
            <dgm:constrLst>
              <dgm:constr type="w" val="1"/>
              <dgm:constr type="h" refType="w" fact="1.06"/>
              <dgm:constr type="h" for="ch" forName="childRect" refType="h" fact="0.65"/>
              <dgm:constr type="w" for="ch" forName="childRect" refType="w" fact="0.923"/>
              <dgm:constr type="r" for="ch" forName="childRect" refType="w"/>
              <dgm:constr type="t" for="ch" forName="childRect"/>
              <dgm:constr type="w" for="ch" forName="parentText" refType="w" fact="0.65"/>
              <dgm:constr type="h" for="ch" forName="parentText" refType="h" refFor="ch" refForName="childRect" fact="0.43"/>
              <dgm:constr type="r" for="ch" forName="parentText" refType="w"/>
              <dgm:constr type="t" for="ch" forName="parentText" refType="h" refFor="ch" refForName="childRect"/>
              <dgm:constr type="w" for="ch" forName="parentRect" refType="w" fact="0.923"/>
              <dgm:constr type="h" for="ch" forName="parentRect" refType="h" refFor="ch" refForName="parentText"/>
              <dgm:constr type="r" for="ch" forName="parentRect" refType="w"/>
              <dgm:constr type="t" for="ch" forName="parentRect" refType="t" refFor="ch" refForName="parentText"/>
              <dgm:constr type="w" for="ch" forName="adorn" refType="w" refFor="ch" refForName="parentRect" fact="0.35"/>
              <dgm:constr type="h" for="ch" forName="adorn" refType="w" refFor="ch" refForName="parentRect" fact="0.35"/>
              <dgm:constr type="b" for="ch" forName="adorn" refType="h"/>
              <dgm:constr type="l" for="ch" forName="adorn"/>
            </dgm:constrLst>
          </dgm:else>
        </dgm:choose>
        <dgm:ruleLst/>
        <dgm:layoutNode name="childRect" styleLbl="bgAcc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ound2SameRect" r:blip="">
            <dgm:adjLst>
              <dgm:adj idx="1" val="0.08"/>
            </dgm:adjLst>
          </dgm:shape>
          <dgm:presOf axis="des" ptType="node"/>
          <dgm:constrLst>
            <dgm:constr type="secFontSz" refType="primFontSz"/>
            <dgm:constr type="tMarg" refType="primFontSz" fact="0.3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layoutNode name="parentText">
          <dgm:varLst>
            <dgm:chMax val="0"/>
            <dgm:bulletEnabled val="1"/>
          </dgm:varLst>
          <dgm:choose name="Name6">
            <dgm:if name="Name7" func="var" arg="dir" op="equ" val="norm">
              <dgm:alg type="tx">
                <dgm:param type="parTxLTRAlign" val="l"/>
                <dgm:param type="parTxRTLAlign" val="l"/>
              </dgm:alg>
            </dgm:if>
            <dgm:else name="Name8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ect" r:blip="" zOrderOff="1" hideGeom="1">
            <dgm:adjLst/>
          </dgm:shape>
          <dgm:presOf axis="self" ptType="node"/>
          <dgm:constrLst>
            <dgm:constr type="tMarg"/>
            <dgm:constr type="bMarg"/>
            <dgm:constr type="lMarg" refType="primFontSz" fact="0.3"/>
            <dgm:constr type="rMarg" refType="primFontSz" fact="0.1"/>
          </dgm:constrLst>
          <dgm:ruleLst>
            <dgm:rule type="primFontSz" val="5" fact="NaN" max="NaN"/>
          </dgm:ruleLst>
        </dgm:layoutNode>
        <dgm:layoutNode name="parentRect" styleLbl="alignNode1">
          <dgm:alg type="sp"/>
          <dgm:shape xmlns:r="http://schemas.openxmlformats.org/officeDocument/2006/relationships" type="rect" r:blip="">
            <dgm:adjLst/>
          </dgm:shape>
          <dgm:presOf axis="self" ptType="node"/>
          <dgm:constrLst/>
          <dgm:ruleLst/>
        </dgm:layoutNode>
        <dgm:layoutNode name="adorn" styleLbl="fgAccFollowNod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w" val="1"/>
            <dgm:constr type="h" refType="w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BFB533-4BE7-44A0-935E-94CB11518FA0}" type="datetimeFigureOut">
              <a:rPr lang="en-US" smtClean="0"/>
              <a:t>12/7/2017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4FBF8D-6070-4B0F-9747-877869BB33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15618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BFB533-4BE7-44A0-935E-94CB11518FA0}" type="datetimeFigureOut">
              <a:rPr lang="en-US" smtClean="0"/>
              <a:t>12/7/2017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4FBF8D-6070-4B0F-9747-877869BB33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94638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BFB533-4BE7-44A0-935E-94CB11518FA0}" type="datetimeFigureOut">
              <a:rPr lang="en-US" smtClean="0"/>
              <a:t>12/7/2017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4FBF8D-6070-4B0F-9747-877869BB33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98418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BFB533-4BE7-44A0-935E-94CB11518FA0}" type="datetimeFigureOut">
              <a:rPr lang="en-US" smtClean="0"/>
              <a:t>12/7/2017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4FBF8D-6070-4B0F-9747-877869BB33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8246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BFB533-4BE7-44A0-935E-94CB11518FA0}" type="datetimeFigureOut">
              <a:rPr lang="en-US" smtClean="0"/>
              <a:t>12/7/2017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4FBF8D-6070-4B0F-9747-877869BB33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11313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BFB533-4BE7-44A0-935E-94CB11518FA0}" type="datetimeFigureOut">
              <a:rPr lang="en-US" smtClean="0"/>
              <a:t>12/7/2017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4FBF8D-6070-4B0F-9747-877869BB33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6878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BFB533-4BE7-44A0-935E-94CB11518FA0}" type="datetimeFigureOut">
              <a:rPr lang="en-US" smtClean="0"/>
              <a:t>12/7/2017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4FBF8D-6070-4B0F-9747-877869BB33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2416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BFB533-4BE7-44A0-935E-94CB11518FA0}" type="datetimeFigureOut">
              <a:rPr lang="en-US" smtClean="0"/>
              <a:t>12/7/2017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4FBF8D-6070-4B0F-9747-877869BB33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58508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BFB533-4BE7-44A0-935E-94CB11518FA0}" type="datetimeFigureOut">
              <a:rPr lang="en-US" smtClean="0"/>
              <a:t>12/7/2017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4FBF8D-6070-4B0F-9747-877869BB33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13282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BFB533-4BE7-44A0-935E-94CB11518FA0}" type="datetimeFigureOut">
              <a:rPr lang="en-US" smtClean="0"/>
              <a:t>12/7/2017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4FBF8D-6070-4B0F-9747-877869BB33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5145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BFB533-4BE7-44A0-935E-94CB11518FA0}" type="datetimeFigureOut">
              <a:rPr lang="en-US" smtClean="0"/>
              <a:t>12/7/2017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4FBF8D-6070-4B0F-9747-877869BB33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13278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BFB533-4BE7-44A0-935E-94CB11518FA0}" type="datetimeFigureOut">
              <a:rPr lang="en-US" smtClean="0"/>
              <a:t>12/7/2017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4FBF8D-6070-4B0F-9747-877869BB33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130844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" name="Diagram 11"/>
          <p:cNvGraphicFramePr/>
          <p:nvPr>
            <p:extLst>
              <p:ext uri="{D42A27DB-BD31-4B8C-83A1-F6EECF244321}">
                <p14:modId xmlns:p14="http://schemas.microsoft.com/office/powerpoint/2010/main" val="1236510524"/>
              </p:ext>
            </p:extLst>
          </p:nvPr>
        </p:nvGraphicFramePr>
        <p:xfrm>
          <a:off x="7501200" y="1166400"/>
          <a:ext cx="4690800" cy="5450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29470026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29AF8C"/>
      </a:accent1>
      <a:accent2>
        <a:srgbClr val="97BE49"/>
      </a:accent2>
      <a:accent3>
        <a:srgbClr val="3D9CCC"/>
      </a:accent3>
      <a:accent4>
        <a:srgbClr val="7C60C6"/>
      </a:accent4>
      <a:accent5>
        <a:srgbClr val="C9492C"/>
      </a:accent5>
      <a:accent6>
        <a:srgbClr val="D58C2E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3E4F19A7-A959-40BB-972C-4880BAF8EB0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1574</TotalTime>
  <Words>20</Words>
  <Application>Microsoft Office PowerPoint</Application>
  <PresentationFormat>Widescreen</PresentationFormat>
  <Paragraphs>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Matt Cooney</dc:creator>
  <cp:lastModifiedBy>Matt Cooney</cp:lastModifiedBy>
  <cp:revision>8</cp:revision>
  <dcterms:created xsi:type="dcterms:W3CDTF">2017-11-08T21:35:01Z</dcterms:created>
  <dcterms:modified xsi:type="dcterms:W3CDTF">2017-12-07T17:11:15Z</dcterms:modified>
</cp:coreProperties>
</file>