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8" r:id="rId10"/>
    <p:sldId id="267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7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AF66-838C-499D-ACE0-62B8DA853F9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061D-D357-4F33-8904-8A9FF950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Introduction </a:t>
            </a:r>
            <a:r>
              <a:rPr lang="en-US" dirty="0" smtClean="0"/>
              <a:t>to Sign-Up Genius: the many benefits </a:t>
            </a:r>
            <a:r>
              <a:rPr lang="en-US" dirty="0"/>
              <a:t>o</a:t>
            </a:r>
            <a:r>
              <a:rPr lang="en-US" dirty="0" smtClean="0"/>
              <a:t>f using a new scheduling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3946" r="31350" b="15828"/>
          <a:stretch/>
        </p:blipFill>
        <p:spPr bwMode="auto">
          <a:xfrm>
            <a:off x="1796715" y="818147"/>
            <a:ext cx="8999622" cy="514951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6659" y="3820092"/>
            <a:ext cx="1455722" cy="881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sign up now button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96715" y="4395537"/>
            <a:ext cx="1299411" cy="43313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4208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4200" r="31474" b="20729"/>
          <a:stretch/>
        </p:blipFill>
        <p:spPr bwMode="auto">
          <a:xfrm>
            <a:off x="1042737" y="786063"/>
            <a:ext cx="9673389" cy="5358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56056" y="2672647"/>
            <a:ext cx="3038175" cy="20758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page signals to you that the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up was a success!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would like, you can choose to add the sign up to your personal calendar.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00926" y="3946358"/>
            <a:ext cx="3705728" cy="12833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8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Meeting Attendance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Tour Tracking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Sign-Up Genius allows the tour coordinator to easily track meeting attendance and/or tour participation over a given period of time</a:t>
            </a:r>
          </a:p>
          <a:p>
            <a:r>
              <a:rPr lang="en-US" dirty="0" smtClean="0"/>
              <a:t>Reports can be pulled for any desired length of time for: </a:t>
            </a:r>
          </a:p>
          <a:p>
            <a:pPr lvl="1"/>
            <a:r>
              <a:rPr lang="en-US" dirty="0" smtClean="0"/>
              <a:t>Tours led </a:t>
            </a:r>
          </a:p>
          <a:p>
            <a:pPr lvl="1"/>
            <a:r>
              <a:rPr lang="en-US" dirty="0" smtClean="0"/>
              <a:t>Meetings attended</a:t>
            </a:r>
          </a:p>
          <a:p>
            <a:pPr lvl="1"/>
            <a:r>
              <a:rPr lang="en-US" dirty="0" smtClean="0"/>
              <a:t>OR a combination of the two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Sign-up Genius Docent </a:t>
            </a:r>
            <a:r>
              <a:rPr lang="en-US" dirty="0"/>
              <a:t>B</a:t>
            </a:r>
            <a:r>
              <a:rPr lang="en-US" dirty="0" smtClean="0"/>
              <a:t>enefits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to sign-up and operate </a:t>
            </a:r>
          </a:p>
          <a:p>
            <a:r>
              <a:rPr lang="en-US" dirty="0" smtClean="0"/>
              <a:t>Multiple and varied uses</a:t>
            </a:r>
          </a:p>
          <a:p>
            <a:r>
              <a:rPr lang="en-US" dirty="0" smtClean="0"/>
              <a:t>Maintains structure already in place</a:t>
            </a:r>
          </a:p>
          <a:p>
            <a:r>
              <a:rPr lang="en-US" dirty="0" smtClean="0"/>
              <a:t>Allows for easy group messaging</a:t>
            </a:r>
          </a:p>
          <a:p>
            <a:r>
              <a:rPr lang="en-US" dirty="0" smtClean="0"/>
              <a:t>Participation and Volunteer tracking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5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operate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NOTE: Tim King has already piloted site with theater ushers and has been using for over a year</a:t>
            </a:r>
          </a:p>
          <a:p>
            <a:r>
              <a:rPr lang="en-US" dirty="0" smtClean="0"/>
              <a:t>An invite is sent to possible participants via email</a:t>
            </a:r>
          </a:p>
          <a:p>
            <a:r>
              <a:rPr lang="en-US" dirty="0" smtClean="0"/>
              <a:t>Each participant has the autonomy to sign-up or to abstain</a:t>
            </a:r>
          </a:p>
          <a:p>
            <a:r>
              <a:rPr lang="en-US" dirty="0" smtClean="0"/>
              <a:t>Once a person has volunteered, the specific position shows as “filled” online and is no longer available for other volunteers to fill</a:t>
            </a:r>
          </a:p>
          <a:p>
            <a:r>
              <a:rPr lang="en-US" dirty="0" smtClean="0"/>
              <a:t>A reminder email is sent to those who have signed up prior a week prior to the tour date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7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7420"/>
          </a:xfrm>
        </p:spPr>
        <p:txBody>
          <a:bodyPr>
            <a:normAutofit/>
          </a:bodyPr>
          <a:lstStyle/>
          <a:p>
            <a:r>
              <a:rPr lang="en-US" dirty="0" smtClean="0"/>
              <a:t>Multiple and varied uses-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website can be used to schedule all types of docent events, including, but not limited to:</a:t>
            </a:r>
          </a:p>
          <a:p>
            <a:r>
              <a:rPr lang="en-US" dirty="0" smtClean="0"/>
              <a:t>Tours</a:t>
            </a:r>
          </a:p>
          <a:p>
            <a:r>
              <a:rPr lang="en-US" dirty="0" smtClean="0"/>
              <a:t>Meetings</a:t>
            </a:r>
          </a:p>
          <a:p>
            <a:r>
              <a:rPr lang="en-US" dirty="0" smtClean="0"/>
              <a:t>Training Sessions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Additionally, specific “types” of positions can be designated for each event. For example, on an event invite, a docent could designate themselves as:</a:t>
            </a:r>
          </a:p>
          <a:p>
            <a:r>
              <a:rPr lang="en-US" dirty="0" smtClean="0"/>
              <a:t>Meeting attendee</a:t>
            </a:r>
          </a:p>
          <a:p>
            <a:pPr marL="0" indent="0">
              <a:buNone/>
            </a:pPr>
            <a:r>
              <a:rPr lang="en-US" dirty="0" smtClean="0"/>
              <a:t>    OR</a:t>
            </a:r>
          </a:p>
          <a:p>
            <a:r>
              <a:rPr lang="en-US" dirty="0" smtClean="0"/>
              <a:t>Snack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1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keep day-of-the-week/availability structure already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Event invites can be sent to specific groups based on docent availability</a:t>
            </a:r>
            <a:r>
              <a:rPr lang="en-US" dirty="0" smtClean="0"/>
              <a:t>. </a:t>
            </a:r>
            <a:r>
              <a:rPr lang="en-US" sz="2800" dirty="0" smtClean="0"/>
              <a:t>Essentially, we are able to keep scheduling structures consistent </a:t>
            </a:r>
            <a:endParaRPr lang="en-US" dirty="0" smtClean="0"/>
          </a:p>
          <a:p>
            <a:pPr lvl="1"/>
            <a:r>
              <a:rPr lang="en-US" dirty="0" smtClean="0"/>
              <a:t>For example: Wednesday tour docents will receive signups for only Wednesdays while Friday tour docents will receive requests exclusively for Fridays. If vacancies remain on a scheduling date, we have the capability of sending sub requests to substitute docents for a particular day. </a:t>
            </a:r>
          </a:p>
          <a:p>
            <a:pPr marL="457200" lvl="1" indent="0">
              <a:buNone/>
            </a:pPr>
            <a:r>
              <a:rPr lang="en-US" sz="2800" dirty="0" smtClean="0"/>
              <a:t>Note: Docents </a:t>
            </a:r>
            <a:r>
              <a:rPr lang="en-US" sz="2800" dirty="0"/>
              <a:t>will maintain autonomy in choosing tour dates. If they are unavailable or unable to tour, they can choose not to sign up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7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Messaging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a tour is requested or a meeting is scheduled an initial email requesting sign-up will be sent out</a:t>
            </a:r>
          </a:p>
          <a:p>
            <a:r>
              <a:rPr lang="en-US" dirty="0" smtClean="0"/>
              <a:t>After a docent has signed up to either attend a meeting or tour a week or so before the event, a reminder email is sent to participants</a:t>
            </a:r>
          </a:p>
          <a:p>
            <a:r>
              <a:rPr lang="en-US" dirty="0" smtClean="0"/>
              <a:t>If the event is changed or new information is received concerning a tour, update notifications can also be sent to all participating docents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7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9" t="18331" b="4710"/>
          <a:stretch/>
        </p:blipFill>
        <p:spPr bwMode="auto">
          <a:xfrm>
            <a:off x="1711876" y="869248"/>
            <a:ext cx="8571114" cy="53550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2277" y="3133992"/>
            <a:ext cx="1646522" cy="41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format: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94534" y="5245769"/>
            <a:ext cx="2171950" cy="215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11"/>
          <p:cNvSpPr txBox="1"/>
          <p:nvPr/>
        </p:nvSpPr>
        <p:spPr>
          <a:xfrm>
            <a:off x="8566484" y="5018414"/>
            <a:ext cx="2326105" cy="4547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to go to webpage</a:t>
            </a:r>
          </a:p>
        </p:txBody>
      </p:sp>
    </p:spTree>
    <p:extLst>
      <p:ext uri="{BB962C8B-B14F-4D97-AF65-F5344CB8AC3E}">
        <p14:creationId xmlns:p14="http://schemas.microsoft.com/office/powerpoint/2010/main" val="243564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5749" r="31340" b="16606"/>
          <a:stretch/>
        </p:blipFill>
        <p:spPr bwMode="auto">
          <a:xfrm>
            <a:off x="1264853" y="672362"/>
            <a:ext cx="9579611" cy="543967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36128" y="983783"/>
            <a:ext cx="2872757" cy="1984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link will bring docents to the tour or meeting page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will look something like this…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9026041" y="2541572"/>
            <a:ext cx="1423035" cy="146895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tour information can be found here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908758" y="2541572"/>
            <a:ext cx="1026930" cy="4262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818406" y="3229393"/>
            <a:ext cx="111728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8085221" y="3392201"/>
            <a:ext cx="850467" cy="58862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57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0479" t="27887" b="4991"/>
          <a:stretch/>
        </p:blipFill>
        <p:spPr bwMode="auto">
          <a:xfrm>
            <a:off x="1469272" y="843848"/>
            <a:ext cx="9423317" cy="49313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1807" y="1015866"/>
            <a:ext cx="3156635" cy="10696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to the bottom of the page. Click preferred sign up slot. Click submit and sign up.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82916" y="1266824"/>
            <a:ext cx="6840705" cy="128387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3801979" y="1550669"/>
            <a:ext cx="1990474" cy="142300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>
            <a:off x="2982844" y="1943550"/>
            <a:ext cx="331104" cy="306158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83998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503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An Introduction to Sign-Up Genius: the many benefits of using a new scheduling system</vt:lpstr>
      <vt:lpstr>Sign-up Genius Docent Benefits </vt:lpstr>
      <vt:lpstr>Simple to operate</vt:lpstr>
      <vt:lpstr>Multiple and varied uses-</vt:lpstr>
      <vt:lpstr>Can keep day-of-the-week/availability structure already in place</vt:lpstr>
      <vt:lpstr>Group Messaging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Meeting Attendance and Tour Tracking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Robbins</dc:creator>
  <cp:lastModifiedBy>Megan Robbins</cp:lastModifiedBy>
  <cp:revision>16</cp:revision>
  <dcterms:created xsi:type="dcterms:W3CDTF">2018-04-02T13:33:47Z</dcterms:created>
  <dcterms:modified xsi:type="dcterms:W3CDTF">2018-04-09T21:07:07Z</dcterms:modified>
</cp:coreProperties>
</file>