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4C998C-640A-6C4F-A647-0FB4F1AC9421}" v="10" dt="2020-05-14T01:44:30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0"/>
  </p:normalViewPr>
  <p:slideViewPr>
    <p:cSldViewPr snapToGrid="0" snapToObjects="1">
      <p:cViewPr varScale="1">
        <p:scale>
          <a:sx n="115" d="100"/>
          <a:sy n="115" d="100"/>
        </p:scale>
        <p:origin x="10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D7DC6-F794-AA4E-95A2-00114F08BD33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47968-A1F0-E847-A1CB-0304E754E099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75066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147968-A1F0-E847-A1CB-0304E754E099}" type="slidenum">
              <a:rPr lang="en-CL" smtClean="0"/>
              <a:t>1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94949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71554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76888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31248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61074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07093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4608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430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40728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04170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96131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32839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512A4-7CC6-DB47-83CA-3D6BDD64CDE1}" type="datetimeFigureOut">
              <a:rPr lang="en-CL" smtClean="0"/>
              <a:t>13-05-20</a:t>
            </a:fld>
            <a:endParaRPr lang="en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2EEC4-A6AF-DF4C-AC84-7C0F14A9818F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48422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3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Dance">
            <a:extLst>
              <a:ext uri="{FF2B5EF4-FFF2-40B4-BE49-F238E27FC236}">
                <a16:creationId xmlns:a16="http://schemas.microsoft.com/office/drawing/2014/main" id="{4DF1AB1A-5F5B-514D-AD64-8E8C45E72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370" y="2608644"/>
            <a:ext cx="2545540" cy="2545540"/>
          </a:xfrm>
          <a:prstGeom prst="rect">
            <a:avLst/>
          </a:prstGeom>
        </p:spPr>
      </p:pic>
      <p:pic>
        <p:nvPicPr>
          <p:cNvPr id="17" name="Graphic 16" descr="Dancing">
            <a:extLst>
              <a:ext uri="{FF2B5EF4-FFF2-40B4-BE49-F238E27FC236}">
                <a16:creationId xmlns:a16="http://schemas.microsoft.com/office/drawing/2014/main" id="{81110765-5BCD-A94C-992C-B447821AC9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71415" y="2743200"/>
            <a:ext cx="1986496" cy="198649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DC71366-30D4-E842-A066-8A66217E5873}"/>
              </a:ext>
            </a:extLst>
          </p:cNvPr>
          <p:cNvSpPr/>
          <p:nvPr/>
        </p:nvSpPr>
        <p:spPr>
          <a:xfrm>
            <a:off x="3648339" y="2335361"/>
            <a:ext cx="2863803" cy="290748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L" sz="1013">
              <a:noFill/>
            </a:endParaRPr>
          </a:p>
        </p:txBody>
      </p:sp>
      <p:sp>
        <p:nvSpPr>
          <p:cNvPr id="21" name="Triangle 20">
            <a:extLst>
              <a:ext uri="{FF2B5EF4-FFF2-40B4-BE49-F238E27FC236}">
                <a16:creationId xmlns:a16="http://schemas.microsoft.com/office/drawing/2014/main" id="{EDE66F6C-329C-294F-8121-81F94B442707}"/>
              </a:ext>
            </a:extLst>
          </p:cNvPr>
          <p:cNvSpPr/>
          <p:nvPr/>
        </p:nvSpPr>
        <p:spPr>
          <a:xfrm>
            <a:off x="3648339" y="1280003"/>
            <a:ext cx="2863803" cy="1055358"/>
          </a:xfrm>
          <a:prstGeom prst="triangle">
            <a:avLst>
              <a:gd name="adj" fmla="val 49137"/>
            </a:avLst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L" sz="1013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8B91A8A-AE4D-AE42-B9FE-4096337D3E72}"/>
              </a:ext>
            </a:extLst>
          </p:cNvPr>
          <p:cNvSpPr/>
          <p:nvPr/>
        </p:nvSpPr>
        <p:spPr>
          <a:xfrm>
            <a:off x="356839" y="2335361"/>
            <a:ext cx="2863803" cy="290748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L" sz="1013">
              <a:noFill/>
            </a:endParaRPr>
          </a:p>
        </p:txBody>
      </p:sp>
      <p:sp>
        <p:nvSpPr>
          <p:cNvPr id="27" name="Triangle 26">
            <a:extLst>
              <a:ext uri="{FF2B5EF4-FFF2-40B4-BE49-F238E27FC236}">
                <a16:creationId xmlns:a16="http://schemas.microsoft.com/office/drawing/2014/main" id="{2A74180E-BAF4-C047-9EB3-CD76198BBA8C}"/>
              </a:ext>
            </a:extLst>
          </p:cNvPr>
          <p:cNvSpPr/>
          <p:nvPr/>
        </p:nvSpPr>
        <p:spPr>
          <a:xfrm>
            <a:off x="356839" y="1280003"/>
            <a:ext cx="2863803" cy="1055358"/>
          </a:xfrm>
          <a:prstGeom prst="triangle">
            <a:avLst>
              <a:gd name="adj" fmla="val 49137"/>
            </a:avLst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L" sz="1013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95F1C2-45C3-8645-A721-F104DCCA173E}"/>
              </a:ext>
            </a:extLst>
          </p:cNvPr>
          <p:cNvSpPr/>
          <p:nvPr/>
        </p:nvSpPr>
        <p:spPr>
          <a:xfrm>
            <a:off x="0" y="5516132"/>
            <a:ext cx="6858000" cy="90727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10952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Pardee (S)</dc:creator>
  <cp:lastModifiedBy>Hannah Pardee (S)</cp:lastModifiedBy>
  <cp:revision>3</cp:revision>
  <dcterms:created xsi:type="dcterms:W3CDTF">2020-05-14T01:27:30Z</dcterms:created>
  <dcterms:modified xsi:type="dcterms:W3CDTF">2020-05-14T01:48:30Z</dcterms:modified>
</cp:coreProperties>
</file>