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ston M. Taylor" initials="WMT" lastIdx="2" clrIdx="0">
    <p:extLst>
      <p:ext uri="{19B8F6BF-5375-455C-9EA6-DF929625EA0E}">
        <p15:presenceInfo xmlns:p15="http://schemas.microsoft.com/office/powerpoint/2012/main" userId="S::wtaylor@coloradocollege.edu::b971bced-7193-423e-804b-e70eefb7bd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C4BE"/>
    <a:srgbClr val="7A6646"/>
    <a:srgbClr val="483216"/>
    <a:srgbClr val="EE3F60"/>
    <a:srgbClr val="AD217E"/>
    <a:srgbClr val="D09B2C"/>
    <a:srgbClr val="5F465E"/>
    <a:srgbClr val="73CEE1"/>
    <a:srgbClr val="C95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46"/>
    <p:restoredTop sz="86418"/>
  </p:normalViewPr>
  <p:slideViewPr>
    <p:cSldViewPr snapToGrid="0" snapToObjects="1">
      <p:cViewPr varScale="1">
        <p:scale>
          <a:sx n="74" d="100"/>
          <a:sy n="74" d="100"/>
        </p:scale>
        <p:origin x="1978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660EE-426B-5C46-A4C5-FAAAF071DCED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A5DC0-8F47-2C49-BB3E-01AE41CB3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47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1A5DC0-8F47-2C49-BB3E-01AE41CB31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4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4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5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0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3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4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3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6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45A3-2883-8949-83F2-31DE4C3698F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5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53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3AFDA-70AF-9346-AC8E-86857C743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Noncompliance Rituals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1186023-C8CB-4EBE-A5FA-42467C532DF3}"/>
              </a:ext>
            </a:extLst>
          </p:cNvPr>
          <p:cNvGrpSpPr>
            <a:grpSpLocks noChangeAspect="1"/>
          </p:cNvGrpSpPr>
          <p:nvPr/>
        </p:nvGrpSpPr>
        <p:grpSpPr>
          <a:xfrm>
            <a:off x="1048539" y="1451699"/>
            <a:ext cx="4592782" cy="4931537"/>
            <a:chOff x="5371164" y="3035688"/>
            <a:chExt cx="1915106" cy="2056361"/>
          </a:xfrm>
        </p:grpSpPr>
        <p:pic>
          <p:nvPicPr>
            <p:cNvPr id="7" name="Graphic 6" descr="Protecting hand">
              <a:extLst>
                <a:ext uri="{FF2B5EF4-FFF2-40B4-BE49-F238E27FC236}">
                  <a16:creationId xmlns:a16="http://schemas.microsoft.com/office/drawing/2014/main" id="{D66E248B-657F-4A98-B863-EE5C34A5C2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1152514">
              <a:off x="6153112" y="3035688"/>
              <a:ext cx="941336" cy="941336"/>
            </a:xfrm>
            <a:prstGeom prst="rect">
              <a:avLst/>
            </a:prstGeom>
          </p:spPr>
        </p:pic>
        <p:pic>
          <p:nvPicPr>
            <p:cNvPr id="8" name="Graphic 7" descr="Open hand">
              <a:extLst>
                <a:ext uri="{FF2B5EF4-FFF2-40B4-BE49-F238E27FC236}">
                  <a16:creationId xmlns:a16="http://schemas.microsoft.com/office/drawing/2014/main" id="{1156EC28-0983-4CB9-B252-2073AB8EF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813236" y="4177649"/>
              <a:ext cx="914400" cy="914400"/>
            </a:xfrm>
            <a:prstGeom prst="rect">
              <a:avLst/>
            </a:prstGeom>
          </p:spPr>
        </p:pic>
        <p:pic>
          <p:nvPicPr>
            <p:cNvPr id="9" name="Graphic 8" descr="Bottle">
              <a:extLst>
                <a:ext uri="{FF2B5EF4-FFF2-40B4-BE49-F238E27FC236}">
                  <a16:creationId xmlns:a16="http://schemas.microsoft.com/office/drawing/2014/main" id="{8B469C30-BAF9-4975-AEE8-A76DAFD9A4B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44050" y="3707708"/>
              <a:ext cx="914400" cy="914400"/>
            </a:xfrm>
            <a:prstGeom prst="rect">
              <a:avLst/>
            </a:prstGeom>
          </p:spPr>
        </p:pic>
        <p:pic>
          <p:nvPicPr>
            <p:cNvPr id="10" name="Graphic 9" descr="Stop sign">
              <a:extLst>
                <a:ext uri="{FF2B5EF4-FFF2-40B4-BE49-F238E27FC236}">
                  <a16:creationId xmlns:a16="http://schemas.microsoft.com/office/drawing/2014/main" id="{F1A3790F-A606-4577-BB39-18308D515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371164" y="3728633"/>
              <a:ext cx="673622" cy="673622"/>
            </a:xfrm>
            <a:prstGeom prst="rect">
              <a:avLst/>
            </a:prstGeom>
          </p:spPr>
        </p:pic>
        <p:pic>
          <p:nvPicPr>
            <p:cNvPr id="11" name="Graphic 10" descr="Bio hazard">
              <a:extLst>
                <a:ext uri="{FF2B5EF4-FFF2-40B4-BE49-F238E27FC236}">
                  <a16:creationId xmlns:a16="http://schemas.microsoft.com/office/drawing/2014/main" id="{5A607F7F-A913-4EF2-A8A2-F377DFF564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6612649" y="3728633"/>
              <a:ext cx="673621" cy="6736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297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BC40C0F-D365-4E45-B2C2-59DEEDFD3A0E}">
  <we:reference id="wa104380121" version="2.0.0.0" store="en-US" storeType="OMEX"/>
  <we:alternateReferences>
    <we:reference id="WA104380121" version="2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3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Noncompliance Rituals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Weston M. Taylor</dc:creator>
  <cp:lastModifiedBy>Thaddeus Allen</cp:lastModifiedBy>
  <cp:revision>8</cp:revision>
  <dcterms:created xsi:type="dcterms:W3CDTF">2020-05-12T22:58:19Z</dcterms:created>
  <dcterms:modified xsi:type="dcterms:W3CDTF">2020-05-15T13:26:17Z</dcterms:modified>
</cp:coreProperties>
</file>