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7" r:id="rId2"/>
  </p:sldIdLst>
  <p:sldSz cx="6858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ston M. Taylor" initials="WMT" lastIdx="2" clrIdx="0">
    <p:extLst>
      <p:ext uri="{19B8F6BF-5375-455C-9EA6-DF929625EA0E}">
        <p15:presenceInfo xmlns:p15="http://schemas.microsoft.com/office/powerpoint/2012/main" userId="S::wtaylor@coloradocollege.edu::b971bced-7193-423e-804b-e70eefb7bd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C4BE"/>
    <a:srgbClr val="7A6646"/>
    <a:srgbClr val="483216"/>
    <a:srgbClr val="EE3F60"/>
    <a:srgbClr val="AD217E"/>
    <a:srgbClr val="D09B2C"/>
    <a:srgbClr val="5F465E"/>
    <a:srgbClr val="73CEE1"/>
    <a:srgbClr val="C95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88" autoAdjust="0"/>
    <p:restoredTop sz="86418"/>
  </p:normalViewPr>
  <p:slideViewPr>
    <p:cSldViewPr snapToGrid="0" snapToObjects="1">
      <p:cViewPr varScale="1">
        <p:scale>
          <a:sx n="74" d="100"/>
          <a:sy n="74" d="100"/>
        </p:scale>
        <p:origin x="1483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ston M. Taylor" userId="b971bced-7193-423e-804b-e70eefb7bd93" providerId="ADAL" clId="{50C84313-DF6E-B84A-8BBE-9B07EBFE5FA6}"/>
    <pc:docChg chg="undo custSel addSld delSld modSld">
      <pc:chgData name="Weston M. Taylor" userId="b971bced-7193-423e-804b-e70eefb7bd93" providerId="ADAL" clId="{50C84313-DF6E-B84A-8BBE-9B07EBFE5FA6}" dt="2020-05-13T19:10:22.344" v="609" actId="1076"/>
      <pc:docMkLst>
        <pc:docMk/>
      </pc:docMkLst>
      <pc:sldChg chg="del">
        <pc:chgData name="Weston M. Taylor" userId="b971bced-7193-423e-804b-e70eefb7bd93" providerId="ADAL" clId="{50C84313-DF6E-B84A-8BBE-9B07EBFE5FA6}" dt="2020-05-13T14:52:05.254" v="243" actId="2696"/>
        <pc:sldMkLst>
          <pc:docMk/>
          <pc:sldMk cId="3459956885" sldId="256"/>
        </pc:sldMkLst>
      </pc:sldChg>
      <pc:sldChg chg="setBg">
        <pc:chgData name="Weston M. Taylor" userId="b971bced-7193-423e-804b-e70eefb7bd93" providerId="ADAL" clId="{50C84313-DF6E-B84A-8BBE-9B07EBFE5FA6}" dt="2020-05-13T19:04:39.478" v="580"/>
        <pc:sldMkLst>
          <pc:docMk/>
          <pc:sldMk cId="4042973260" sldId="257"/>
        </pc:sldMkLst>
      </pc:sldChg>
      <pc:sldChg chg="setBg">
        <pc:chgData name="Weston M. Taylor" userId="b971bced-7193-423e-804b-e70eefb7bd93" providerId="ADAL" clId="{50C84313-DF6E-B84A-8BBE-9B07EBFE5FA6}" dt="2020-05-13T19:04:55.464" v="581"/>
        <pc:sldMkLst>
          <pc:docMk/>
          <pc:sldMk cId="1683342122" sldId="258"/>
        </pc:sldMkLst>
      </pc:sldChg>
      <pc:sldChg chg="addSp modSp setBg">
        <pc:chgData name="Weston M. Taylor" userId="b971bced-7193-423e-804b-e70eefb7bd93" providerId="ADAL" clId="{50C84313-DF6E-B84A-8BBE-9B07EBFE5FA6}" dt="2020-05-13T19:05:13.437" v="582"/>
        <pc:sldMkLst>
          <pc:docMk/>
          <pc:sldMk cId="1168863929" sldId="259"/>
        </pc:sldMkLst>
        <pc:spChg chg="mod">
          <ac:chgData name="Weston M. Taylor" userId="b971bced-7193-423e-804b-e70eefb7bd93" providerId="ADAL" clId="{50C84313-DF6E-B84A-8BBE-9B07EBFE5FA6}" dt="2020-05-13T18:38:28.220" v="579" actId="20577"/>
          <ac:spMkLst>
            <pc:docMk/>
            <pc:sldMk cId="1168863929" sldId="259"/>
            <ac:spMk id="2" creationId="{944C972D-BC63-2A44-91B6-A1D790FCDB0F}"/>
          </ac:spMkLst>
        </pc:spChg>
        <pc:picChg chg="add mod">
          <ac:chgData name="Weston M. Taylor" userId="b971bced-7193-423e-804b-e70eefb7bd93" providerId="ADAL" clId="{50C84313-DF6E-B84A-8BBE-9B07EBFE5FA6}" dt="2020-05-13T18:38:10.835" v="559" actId="1076"/>
          <ac:picMkLst>
            <pc:docMk/>
            <pc:sldMk cId="1168863929" sldId="259"/>
            <ac:picMk id="4" creationId="{9FD144A0-7EC5-F84F-A6F2-F6A7ADF9A846}"/>
          </ac:picMkLst>
        </pc:picChg>
        <pc:picChg chg="mod">
          <ac:chgData name="Weston M. Taylor" userId="b971bced-7193-423e-804b-e70eefb7bd93" providerId="ADAL" clId="{50C84313-DF6E-B84A-8BBE-9B07EBFE5FA6}" dt="2020-05-13T18:38:14.660" v="560" actId="1076"/>
          <ac:picMkLst>
            <pc:docMk/>
            <pc:sldMk cId="1168863929" sldId="259"/>
            <ac:picMk id="5" creationId="{108FB340-8551-9043-BFB0-0127F4CD7767}"/>
          </ac:picMkLst>
        </pc:picChg>
      </pc:sldChg>
      <pc:sldChg chg="modSp setBg">
        <pc:chgData name="Weston M. Taylor" userId="b971bced-7193-423e-804b-e70eefb7bd93" providerId="ADAL" clId="{50C84313-DF6E-B84A-8BBE-9B07EBFE5FA6}" dt="2020-05-13T19:06:39.686" v="583"/>
        <pc:sldMkLst>
          <pc:docMk/>
          <pc:sldMk cId="280203802" sldId="260"/>
        </pc:sldMkLst>
        <pc:spChg chg="mod">
          <ac:chgData name="Weston M. Taylor" userId="b971bced-7193-423e-804b-e70eefb7bd93" providerId="ADAL" clId="{50C84313-DF6E-B84A-8BBE-9B07EBFE5FA6}" dt="2020-05-13T18:37:30.828" v="554" actId="20577"/>
          <ac:spMkLst>
            <pc:docMk/>
            <pc:sldMk cId="280203802" sldId="260"/>
            <ac:spMk id="2" creationId="{82451535-04D8-AC4F-BB31-A8EBAA159FE8}"/>
          </ac:spMkLst>
        </pc:spChg>
      </pc:sldChg>
      <pc:sldChg chg="modSp setBg">
        <pc:chgData name="Weston M. Taylor" userId="b971bced-7193-423e-804b-e70eefb7bd93" providerId="ADAL" clId="{50C84313-DF6E-B84A-8BBE-9B07EBFE5FA6}" dt="2020-05-13T19:06:56.704" v="584"/>
        <pc:sldMkLst>
          <pc:docMk/>
          <pc:sldMk cId="4019740583" sldId="261"/>
        </pc:sldMkLst>
        <pc:spChg chg="mod">
          <ac:chgData name="Weston M. Taylor" userId="b971bced-7193-423e-804b-e70eefb7bd93" providerId="ADAL" clId="{50C84313-DF6E-B84A-8BBE-9B07EBFE5FA6}" dt="2020-05-13T18:37:13.860" v="540" actId="20577"/>
          <ac:spMkLst>
            <pc:docMk/>
            <pc:sldMk cId="4019740583" sldId="261"/>
            <ac:spMk id="2" creationId="{CE887930-2A62-7D48-984E-64591BEF547C}"/>
          </ac:spMkLst>
        </pc:spChg>
      </pc:sldChg>
      <pc:sldChg chg="modSp setBg">
        <pc:chgData name="Weston M. Taylor" userId="b971bced-7193-423e-804b-e70eefb7bd93" providerId="ADAL" clId="{50C84313-DF6E-B84A-8BBE-9B07EBFE5FA6}" dt="2020-05-13T19:07:13.724" v="585"/>
        <pc:sldMkLst>
          <pc:docMk/>
          <pc:sldMk cId="1031703642" sldId="262"/>
        </pc:sldMkLst>
        <pc:spChg chg="mod">
          <ac:chgData name="Weston M. Taylor" userId="b971bced-7193-423e-804b-e70eefb7bd93" providerId="ADAL" clId="{50C84313-DF6E-B84A-8BBE-9B07EBFE5FA6}" dt="2020-05-13T18:37:03.684" v="523" actId="20577"/>
          <ac:spMkLst>
            <pc:docMk/>
            <pc:sldMk cId="1031703642" sldId="262"/>
            <ac:spMk id="2" creationId="{E68AACEE-A99E-B340-81E4-0F2B50A1F053}"/>
          </ac:spMkLst>
        </pc:spChg>
      </pc:sldChg>
      <pc:sldChg chg="delSp modSp setBg">
        <pc:chgData name="Weston M. Taylor" userId="b971bced-7193-423e-804b-e70eefb7bd93" providerId="ADAL" clId="{50C84313-DF6E-B84A-8BBE-9B07EBFE5FA6}" dt="2020-05-13T19:10:22.344" v="609" actId="1076"/>
        <pc:sldMkLst>
          <pc:docMk/>
          <pc:sldMk cId="1792020570" sldId="263"/>
        </pc:sldMkLst>
        <pc:spChg chg="mod">
          <ac:chgData name="Weston M. Taylor" userId="b971bced-7193-423e-804b-e70eefb7bd93" providerId="ADAL" clId="{50C84313-DF6E-B84A-8BBE-9B07EBFE5FA6}" dt="2020-05-13T18:36:52.291" v="499" actId="20577"/>
          <ac:spMkLst>
            <pc:docMk/>
            <pc:sldMk cId="1792020570" sldId="263"/>
            <ac:spMk id="2" creationId="{437BB72B-3089-DA48-BB4C-F7996586E5E3}"/>
          </ac:spMkLst>
        </pc:spChg>
        <pc:spChg chg="mod">
          <ac:chgData name="Weston M. Taylor" userId="b971bced-7193-423e-804b-e70eefb7bd93" providerId="ADAL" clId="{50C84313-DF6E-B84A-8BBE-9B07EBFE5FA6}" dt="2020-05-13T19:10:22.344" v="609" actId="1076"/>
          <ac:spMkLst>
            <pc:docMk/>
            <pc:sldMk cId="1792020570" sldId="263"/>
            <ac:spMk id="4" creationId="{7127C2C1-7E32-E34D-82CC-47AF0B8522A5}"/>
          </ac:spMkLst>
        </pc:spChg>
        <pc:spChg chg="mod">
          <ac:chgData name="Weston M. Taylor" userId="b971bced-7193-423e-804b-e70eefb7bd93" providerId="ADAL" clId="{50C84313-DF6E-B84A-8BBE-9B07EBFE5FA6}" dt="2020-05-13T19:10:22.344" v="609" actId="1076"/>
          <ac:spMkLst>
            <pc:docMk/>
            <pc:sldMk cId="1792020570" sldId="263"/>
            <ac:spMk id="6" creationId="{E4FA1284-DF1A-2746-8981-32F2A02001D2}"/>
          </ac:spMkLst>
        </pc:spChg>
        <pc:spChg chg="mod">
          <ac:chgData name="Weston M. Taylor" userId="b971bced-7193-423e-804b-e70eefb7bd93" providerId="ADAL" clId="{50C84313-DF6E-B84A-8BBE-9B07EBFE5FA6}" dt="2020-05-13T19:10:22.344" v="609" actId="1076"/>
          <ac:spMkLst>
            <pc:docMk/>
            <pc:sldMk cId="1792020570" sldId="263"/>
            <ac:spMk id="7" creationId="{4AA38D3D-A3C7-3642-B75B-1EA14CECF956}"/>
          </ac:spMkLst>
        </pc:spChg>
        <pc:spChg chg="mod">
          <ac:chgData name="Weston M. Taylor" userId="b971bced-7193-423e-804b-e70eefb7bd93" providerId="ADAL" clId="{50C84313-DF6E-B84A-8BBE-9B07EBFE5FA6}" dt="2020-05-13T19:10:22.344" v="609" actId="1076"/>
          <ac:spMkLst>
            <pc:docMk/>
            <pc:sldMk cId="1792020570" sldId="263"/>
            <ac:spMk id="8" creationId="{BEE2CDD1-732C-C345-AC1B-ADB5721776A8}"/>
          </ac:spMkLst>
        </pc:spChg>
        <pc:grpChg chg="mod">
          <ac:chgData name="Weston M. Taylor" userId="b971bced-7193-423e-804b-e70eefb7bd93" providerId="ADAL" clId="{50C84313-DF6E-B84A-8BBE-9B07EBFE5FA6}" dt="2020-05-13T19:10:22.344" v="609" actId="1076"/>
          <ac:grpSpMkLst>
            <pc:docMk/>
            <pc:sldMk cId="1792020570" sldId="263"/>
            <ac:grpSpMk id="3" creationId="{DC3D6C45-1064-724E-B8AD-98F53DB5F7AA}"/>
          </ac:grpSpMkLst>
        </pc:grpChg>
        <pc:picChg chg="del">
          <ac:chgData name="Weston M. Taylor" userId="b971bced-7193-423e-804b-e70eefb7bd93" providerId="ADAL" clId="{50C84313-DF6E-B84A-8BBE-9B07EBFE5FA6}" dt="2020-05-13T19:10:07.115" v="607" actId="27803"/>
          <ac:picMkLst>
            <pc:docMk/>
            <pc:sldMk cId="1792020570" sldId="263"/>
            <ac:picMk id="5" creationId="{DC3D6C45-1064-724E-B8AD-98F53DB5F7AA}"/>
          </ac:picMkLst>
        </pc:picChg>
      </pc:sldChg>
      <pc:sldChg chg="del">
        <pc:chgData name="Weston M. Taylor" userId="b971bced-7193-423e-804b-e70eefb7bd93" providerId="ADAL" clId="{50C84313-DF6E-B84A-8BBE-9B07EBFE5FA6}" dt="2020-05-13T14:52:17.645" v="244" actId="2696"/>
        <pc:sldMkLst>
          <pc:docMk/>
          <pc:sldMk cId="2166691398" sldId="264"/>
        </pc:sldMkLst>
      </pc:sldChg>
      <pc:sldChg chg="del">
        <pc:chgData name="Weston M. Taylor" userId="b971bced-7193-423e-804b-e70eefb7bd93" providerId="ADAL" clId="{50C84313-DF6E-B84A-8BBE-9B07EBFE5FA6}" dt="2020-05-13T14:51:59.858" v="242" actId="2696"/>
        <pc:sldMkLst>
          <pc:docMk/>
          <pc:sldMk cId="3484534644" sldId="265"/>
        </pc:sldMkLst>
      </pc:sldChg>
      <pc:sldChg chg="addSp delSp modSp add del modNotes">
        <pc:chgData name="Weston M. Taylor" userId="b971bced-7193-423e-804b-e70eefb7bd93" providerId="ADAL" clId="{50C84313-DF6E-B84A-8BBE-9B07EBFE5FA6}" dt="2020-05-13T18:36:08.445" v="480" actId="2696"/>
        <pc:sldMkLst>
          <pc:docMk/>
          <pc:sldMk cId="334929329" sldId="266"/>
        </pc:sldMkLst>
        <pc:spChg chg="mod">
          <ac:chgData name="Weston M. Taylor" userId="b971bced-7193-423e-804b-e70eefb7bd93" providerId="ADAL" clId="{50C84313-DF6E-B84A-8BBE-9B07EBFE5FA6}" dt="2020-05-13T14:30:49.329" v="14" actId="20577"/>
          <ac:spMkLst>
            <pc:docMk/>
            <pc:sldMk cId="334929329" sldId="266"/>
            <ac:spMk id="2" creationId="{3FB302E2-A12D-474E-B770-03C6538EBF00}"/>
          </ac:spMkLst>
        </pc:spChg>
        <pc:picChg chg="add del mod">
          <ac:chgData name="Weston M. Taylor" userId="b971bced-7193-423e-804b-e70eefb7bd93" providerId="ADAL" clId="{50C84313-DF6E-B84A-8BBE-9B07EBFE5FA6}" dt="2020-05-13T14:32:29.320" v="158" actId="478"/>
          <ac:picMkLst>
            <pc:docMk/>
            <pc:sldMk cId="334929329" sldId="266"/>
            <ac:picMk id="4" creationId="{7F51DB88-299B-0A46-85EA-296022510705}"/>
          </ac:picMkLst>
        </pc:picChg>
        <pc:picChg chg="add del mod">
          <ac:chgData name="Weston M. Taylor" userId="b971bced-7193-423e-804b-e70eefb7bd93" providerId="ADAL" clId="{50C84313-DF6E-B84A-8BBE-9B07EBFE5FA6}" dt="2020-05-13T14:49:41.153" v="241" actId="478"/>
          <ac:picMkLst>
            <pc:docMk/>
            <pc:sldMk cId="334929329" sldId="266"/>
            <ac:picMk id="5" creationId="{454D43A4-FD76-8A47-BCCD-B84E9E645B2A}"/>
          </ac:picMkLst>
        </pc:picChg>
        <pc:picChg chg="add del mod">
          <ac:chgData name="Weston M. Taylor" userId="b971bced-7193-423e-804b-e70eefb7bd93" providerId="ADAL" clId="{50C84313-DF6E-B84A-8BBE-9B07EBFE5FA6}" dt="2020-05-13T14:49:40.649" v="240"/>
          <ac:picMkLst>
            <pc:docMk/>
            <pc:sldMk cId="334929329" sldId="266"/>
            <ac:picMk id="6" creationId="{4A0B009E-EEB6-5041-B4C0-9CD22BB2C36E}"/>
          </ac:picMkLst>
        </pc:picChg>
      </pc:sldChg>
      <pc:sldChg chg="addSp delSp modSp add setBg addCm delCm modNotes">
        <pc:chgData name="Weston M. Taylor" userId="b971bced-7193-423e-804b-e70eefb7bd93" providerId="ADAL" clId="{50C84313-DF6E-B84A-8BBE-9B07EBFE5FA6}" dt="2020-05-13T19:09:53.330" v="606" actId="1076"/>
        <pc:sldMkLst>
          <pc:docMk/>
          <pc:sldMk cId="1010427016" sldId="267"/>
        </pc:sldMkLst>
        <pc:spChg chg="mod">
          <ac:chgData name="Weston M. Taylor" userId="b971bced-7193-423e-804b-e70eefb7bd93" providerId="ADAL" clId="{50C84313-DF6E-B84A-8BBE-9B07EBFE5FA6}" dt="2020-05-13T19:08:18.089" v="594" actId="20577"/>
          <ac:spMkLst>
            <pc:docMk/>
            <pc:sldMk cId="1010427016" sldId="267"/>
            <ac:spMk id="2" creationId="{2B0C6DD9-00B0-1948-83CA-39DE68B21C74}"/>
          </ac:spMkLst>
        </pc:spChg>
        <pc:spChg chg="del mod">
          <ac:chgData name="Weston M. Taylor" userId="b971bced-7193-423e-804b-e70eefb7bd93" providerId="ADAL" clId="{50C84313-DF6E-B84A-8BBE-9B07EBFE5FA6}" dt="2020-05-13T19:09:07.057" v="595" actId="931"/>
          <ac:spMkLst>
            <pc:docMk/>
            <pc:sldMk cId="1010427016" sldId="267"/>
            <ac:spMk id="3" creationId="{5C22DC55-4BA2-214D-898A-88A90B00EA2B}"/>
          </ac:spMkLst>
        </pc:spChg>
        <pc:spChg chg="add del mod">
          <ac:chgData name="Weston M. Taylor" userId="b971bced-7193-423e-804b-e70eefb7bd93" providerId="ADAL" clId="{50C84313-DF6E-B84A-8BBE-9B07EBFE5FA6}" dt="2020-05-13T14:41:43.850" v="167" actId="478"/>
          <ac:spMkLst>
            <pc:docMk/>
            <pc:sldMk cId="1010427016" sldId="267"/>
            <ac:spMk id="4" creationId="{95DAEAEB-0746-9243-B296-5ADC3817CBEA}"/>
          </ac:spMkLst>
        </pc:spChg>
        <pc:spChg chg="mod">
          <ac:chgData name="Weston M. Taylor" userId="b971bced-7193-423e-804b-e70eefb7bd93" providerId="ADAL" clId="{50C84313-DF6E-B84A-8BBE-9B07EBFE5FA6}" dt="2020-05-13T19:09:24.096" v="599" actId="1076"/>
          <ac:spMkLst>
            <pc:docMk/>
            <pc:sldMk cId="1010427016" sldId="267"/>
            <ac:spMk id="10" creationId="{A008BA0B-1694-294E-BCE1-9DE5AFCE3D95}"/>
          </ac:spMkLst>
        </pc:spChg>
        <pc:spChg chg="mod">
          <ac:chgData name="Weston M. Taylor" userId="b971bced-7193-423e-804b-e70eefb7bd93" providerId="ADAL" clId="{50C84313-DF6E-B84A-8BBE-9B07EBFE5FA6}" dt="2020-05-13T19:09:24.096" v="599" actId="1076"/>
          <ac:spMkLst>
            <pc:docMk/>
            <pc:sldMk cId="1010427016" sldId="267"/>
            <ac:spMk id="11" creationId="{88A7BA21-9DFB-344D-8C9F-FA458B6CDEE6}"/>
          </ac:spMkLst>
        </pc:spChg>
        <pc:spChg chg="mod">
          <ac:chgData name="Weston M. Taylor" userId="b971bced-7193-423e-804b-e70eefb7bd93" providerId="ADAL" clId="{50C84313-DF6E-B84A-8BBE-9B07EBFE5FA6}" dt="2020-05-13T19:09:24.096" v="599" actId="1076"/>
          <ac:spMkLst>
            <pc:docMk/>
            <pc:sldMk cId="1010427016" sldId="267"/>
            <ac:spMk id="12" creationId="{9EE549B2-262F-3149-B92A-E52955BFA423}"/>
          </ac:spMkLst>
        </pc:spChg>
        <pc:spChg chg="mod">
          <ac:chgData name="Weston M. Taylor" userId="b971bced-7193-423e-804b-e70eefb7bd93" providerId="ADAL" clId="{50C84313-DF6E-B84A-8BBE-9B07EBFE5FA6}" dt="2020-05-13T19:09:24.096" v="599" actId="1076"/>
          <ac:spMkLst>
            <pc:docMk/>
            <pc:sldMk cId="1010427016" sldId="267"/>
            <ac:spMk id="13" creationId="{3221F415-BFF3-6F4F-8ECE-01F17A55A1E9}"/>
          </ac:spMkLst>
        </pc:spChg>
        <pc:spChg chg="mod">
          <ac:chgData name="Weston M. Taylor" userId="b971bced-7193-423e-804b-e70eefb7bd93" providerId="ADAL" clId="{50C84313-DF6E-B84A-8BBE-9B07EBFE5FA6}" dt="2020-05-13T19:09:49.944" v="605" actId="1076"/>
          <ac:spMkLst>
            <pc:docMk/>
            <pc:sldMk cId="1010427016" sldId="267"/>
            <ac:spMk id="15" creationId="{30055986-4BBF-E14D-B468-6F0CBB36B094}"/>
          </ac:spMkLst>
        </pc:spChg>
        <pc:spChg chg="mod">
          <ac:chgData name="Weston M. Taylor" userId="b971bced-7193-423e-804b-e70eefb7bd93" providerId="ADAL" clId="{50C84313-DF6E-B84A-8BBE-9B07EBFE5FA6}" dt="2020-05-13T19:09:49.944" v="605" actId="1076"/>
          <ac:spMkLst>
            <pc:docMk/>
            <pc:sldMk cId="1010427016" sldId="267"/>
            <ac:spMk id="16" creationId="{9D3EE408-3AEE-BA48-ADF4-70EB2EB7B1EB}"/>
          </ac:spMkLst>
        </pc:spChg>
        <pc:spChg chg="mod">
          <ac:chgData name="Weston M. Taylor" userId="b971bced-7193-423e-804b-e70eefb7bd93" providerId="ADAL" clId="{50C84313-DF6E-B84A-8BBE-9B07EBFE5FA6}" dt="2020-05-13T19:09:49.944" v="605" actId="1076"/>
          <ac:spMkLst>
            <pc:docMk/>
            <pc:sldMk cId="1010427016" sldId="267"/>
            <ac:spMk id="17" creationId="{10975A39-3609-CF40-9A2E-EE9C773737FD}"/>
          </ac:spMkLst>
        </pc:spChg>
        <pc:spChg chg="mod">
          <ac:chgData name="Weston M. Taylor" userId="b971bced-7193-423e-804b-e70eefb7bd93" providerId="ADAL" clId="{50C84313-DF6E-B84A-8BBE-9B07EBFE5FA6}" dt="2020-05-13T19:09:49.944" v="605" actId="1076"/>
          <ac:spMkLst>
            <pc:docMk/>
            <pc:sldMk cId="1010427016" sldId="267"/>
            <ac:spMk id="18" creationId="{8DDCE6C4-CA42-4644-99D8-93DC65EB61C2}"/>
          </ac:spMkLst>
        </pc:spChg>
        <pc:grpChg chg="mod">
          <ac:chgData name="Weston M. Taylor" userId="b971bced-7193-423e-804b-e70eefb7bd93" providerId="ADAL" clId="{50C84313-DF6E-B84A-8BBE-9B07EBFE5FA6}" dt="2020-05-13T19:09:24.096" v="599" actId="1076"/>
          <ac:grpSpMkLst>
            <pc:docMk/>
            <pc:sldMk cId="1010427016" sldId="267"/>
            <ac:grpSpMk id="9" creationId="{9AD851D4-C043-E04F-A77E-8070EE11B803}"/>
          </ac:grpSpMkLst>
        </pc:grpChg>
        <pc:grpChg chg="mod">
          <ac:chgData name="Weston M. Taylor" userId="b971bced-7193-423e-804b-e70eefb7bd93" providerId="ADAL" clId="{50C84313-DF6E-B84A-8BBE-9B07EBFE5FA6}" dt="2020-05-13T19:09:49.944" v="605" actId="1076"/>
          <ac:grpSpMkLst>
            <pc:docMk/>
            <pc:sldMk cId="1010427016" sldId="267"/>
            <ac:grpSpMk id="14" creationId="{9AD851D4-C043-E04F-A77E-8070EE11B803}"/>
          </ac:grpSpMkLst>
        </pc:grpChg>
        <pc:picChg chg="add del mod">
          <ac:chgData name="Weston M. Taylor" userId="b971bced-7193-423e-804b-e70eefb7bd93" providerId="ADAL" clId="{50C84313-DF6E-B84A-8BBE-9B07EBFE5FA6}" dt="2020-05-13T19:09:36.077" v="603" actId="27803"/>
          <ac:picMkLst>
            <pc:docMk/>
            <pc:sldMk cId="1010427016" sldId="267"/>
            <ac:picMk id="6" creationId="{9AD851D4-C043-E04F-A77E-8070EE11B803}"/>
          </ac:picMkLst>
        </pc:picChg>
        <pc:picChg chg="add mod">
          <ac:chgData name="Weston M. Taylor" userId="b971bced-7193-423e-804b-e70eefb7bd93" providerId="ADAL" clId="{50C84313-DF6E-B84A-8BBE-9B07EBFE5FA6}" dt="2020-05-13T19:09:53.330" v="606" actId="1076"/>
          <ac:picMkLst>
            <pc:docMk/>
            <pc:sldMk cId="1010427016" sldId="267"/>
            <ac:picMk id="8" creationId="{1499EF3A-E910-A341-B172-73F6EF55FDCC}"/>
          </ac:picMkLst>
        </pc:picChg>
      </pc:sldChg>
      <pc:sldChg chg="addSp modSp add del modNotes">
        <pc:chgData name="Weston M. Taylor" userId="b971bced-7193-423e-804b-e70eefb7bd93" providerId="ADAL" clId="{50C84313-DF6E-B84A-8BBE-9B07EBFE5FA6}" dt="2020-05-13T18:36:05.982" v="471" actId="2696"/>
        <pc:sldMkLst>
          <pc:docMk/>
          <pc:sldMk cId="1770595325" sldId="268"/>
        </pc:sldMkLst>
        <pc:spChg chg="mod">
          <ac:chgData name="Weston M. Taylor" userId="b971bced-7193-423e-804b-e70eefb7bd93" providerId="ADAL" clId="{50C84313-DF6E-B84A-8BBE-9B07EBFE5FA6}" dt="2020-05-13T14:30:56.986" v="37" actId="20577"/>
          <ac:spMkLst>
            <pc:docMk/>
            <pc:sldMk cId="1770595325" sldId="268"/>
            <ac:spMk id="2" creationId="{1DF95CAA-7F63-6B48-A2E7-D8C017D6B3FD}"/>
          </ac:spMkLst>
        </pc:spChg>
        <pc:picChg chg="add mod">
          <ac:chgData name="Weston M. Taylor" userId="b971bced-7193-423e-804b-e70eefb7bd93" providerId="ADAL" clId="{50C84313-DF6E-B84A-8BBE-9B07EBFE5FA6}" dt="2020-05-13T14:39:27.208" v="160"/>
          <ac:picMkLst>
            <pc:docMk/>
            <pc:sldMk cId="1770595325" sldId="268"/>
            <ac:picMk id="4" creationId="{ED5D55C2-EAD2-CD48-8CC7-0626F23C199C}"/>
          </ac:picMkLst>
        </pc:picChg>
      </pc:sldChg>
      <pc:sldChg chg="addSp delSp modSp add del modNotes">
        <pc:chgData name="Weston M. Taylor" userId="b971bced-7193-423e-804b-e70eefb7bd93" providerId="ADAL" clId="{50C84313-DF6E-B84A-8BBE-9B07EBFE5FA6}" dt="2020-05-13T18:36:05.984" v="472" actId="2696"/>
        <pc:sldMkLst>
          <pc:docMk/>
          <pc:sldMk cId="921624592" sldId="269"/>
        </pc:sldMkLst>
        <pc:spChg chg="mod">
          <ac:chgData name="Weston M. Taylor" userId="b971bced-7193-423e-804b-e70eefb7bd93" providerId="ADAL" clId="{50C84313-DF6E-B84A-8BBE-9B07EBFE5FA6}" dt="2020-05-13T14:58:56.637" v="323" actId="692"/>
          <ac:spMkLst>
            <pc:docMk/>
            <pc:sldMk cId="921624592" sldId="269"/>
            <ac:spMk id="2" creationId="{609BD8EF-69F6-BA4A-ACA4-5216BBF66D6D}"/>
          </ac:spMkLst>
        </pc:spChg>
        <pc:spChg chg="del mod">
          <ac:chgData name="Weston M. Taylor" userId="b971bced-7193-423e-804b-e70eefb7bd93" providerId="ADAL" clId="{50C84313-DF6E-B84A-8BBE-9B07EBFE5FA6}" dt="2020-05-13T14:57:39.074" v="257" actId="478"/>
          <ac:spMkLst>
            <pc:docMk/>
            <pc:sldMk cId="921624592" sldId="269"/>
            <ac:spMk id="3" creationId="{80B78D8F-E448-3546-B9C7-7F5CC3A97A59}"/>
          </ac:spMkLst>
        </pc:spChg>
        <pc:picChg chg="add del mod">
          <ac:chgData name="Weston M. Taylor" userId="b971bced-7193-423e-804b-e70eefb7bd93" providerId="ADAL" clId="{50C84313-DF6E-B84A-8BBE-9B07EBFE5FA6}" dt="2020-05-13T14:59:07.222" v="325" actId="1076"/>
          <ac:picMkLst>
            <pc:docMk/>
            <pc:sldMk cId="921624592" sldId="269"/>
            <ac:picMk id="4" creationId="{DB990D3E-0626-3441-BCFA-9B6D52E26597}"/>
          </ac:picMkLst>
        </pc:picChg>
      </pc:sldChg>
      <pc:sldChg chg="addSp modSp add del modNotes">
        <pc:chgData name="Weston M. Taylor" userId="b971bced-7193-423e-804b-e70eefb7bd93" providerId="ADAL" clId="{50C84313-DF6E-B84A-8BBE-9B07EBFE5FA6}" dt="2020-05-13T18:36:05.985" v="473" actId="2696"/>
        <pc:sldMkLst>
          <pc:docMk/>
          <pc:sldMk cId="1983039194" sldId="270"/>
        </pc:sldMkLst>
        <pc:spChg chg="mod">
          <ac:chgData name="Weston M. Taylor" userId="b971bced-7193-423e-804b-e70eefb7bd93" providerId="ADAL" clId="{50C84313-DF6E-B84A-8BBE-9B07EBFE5FA6}" dt="2020-05-13T14:31:09.875" v="80" actId="20577"/>
          <ac:spMkLst>
            <pc:docMk/>
            <pc:sldMk cId="1983039194" sldId="270"/>
            <ac:spMk id="2" creationId="{9D7B6CCD-2151-BF47-BE21-C0E13321EB63}"/>
          </ac:spMkLst>
        </pc:spChg>
        <pc:picChg chg="add mod">
          <ac:chgData name="Weston M. Taylor" userId="b971bced-7193-423e-804b-e70eefb7bd93" providerId="ADAL" clId="{50C84313-DF6E-B84A-8BBE-9B07EBFE5FA6}" dt="2020-05-13T15:00:31.690" v="358" actId="167"/>
          <ac:picMkLst>
            <pc:docMk/>
            <pc:sldMk cId="1983039194" sldId="270"/>
            <ac:picMk id="4" creationId="{CE5BFA51-405B-1147-A4D6-B2D52EE2C8D2}"/>
          </ac:picMkLst>
        </pc:picChg>
      </pc:sldChg>
      <pc:sldChg chg="addSp modSp add del modNotes">
        <pc:chgData name="Weston M. Taylor" userId="b971bced-7193-423e-804b-e70eefb7bd93" providerId="ADAL" clId="{50C84313-DF6E-B84A-8BBE-9B07EBFE5FA6}" dt="2020-05-13T18:36:05.987" v="474" actId="2696"/>
        <pc:sldMkLst>
          <pc:docMk/>
          <pc:sldMk cId="3098695749" sldId="271"/>
        </pc:sldMkLst>
        <pc:spChg chg="mod">
          <ac:chgData name="Weston M. Taylor" userId="b971bced-7193-423e-804b-e70eefb7bd93" providerId="ADAL" clId="{50C84313-DF6E-B84A-8BBE-9B07EBFE5FA6}" dt="2020-05-13T14:31:17.540" v="108" actId="20577"/>
          <ac:spMkLst>
            <pc:docMk/>
            <pc:sldMk cId="3098695749" sldId="271"/>
            <ac:spMk id="2" creationId="{B236C76C-1652-A44A-B8B6-85162813D53D}"/>
          </ac:spMkLst>
        </pc:spChg>
        <pc:picChg chg="add mod">
          <ac:chgData name="Weston M. Taylor" userId="b971bced-7193-423e-804b-e70eefb7bd93" providerId="ADAL" clId="{50C84313-DF6E-B84A-8BBE-9B07EBFE5FA6}" dt="2020-05-13T15:02:22.802" v="362"/>
          <ac:picMkLst>
            <pc:docMk/>
            <pc:sldMk cId="3098695749" sldId="271"/>
            <ac:picMk id="4" creationId="{F7D3E4EB-D80F-334B-B11E-A2A70B83A0A3}"/>
          </ac:picMkLst>
        </pc:picChg>
      </pc:sldChg>
      <pc:sldChg chg="addSp delSp modSp add del modNotes">
        <pc:chgData name="Weston M. Taylor" userId="b971bced-7193-423e-804b-e70eefb7bd93" providerId="ADAL" clId="{50C84313-DF6E-B84A-8BBE-9B07EBFE5FA6}" dt="2020-05-13T18:36:05.990" v="476" actId="2696"/>
        <pc:sldMkLst>
          <pc:docMk/>
          <pc:sldMk cId="3634065357" sldId="272"/>
        </pc:sldMkLst>
        <pc:spChg chg="mod">
          <ac:chgData name="Weston M. Taylor" userId="b971bced-7193-423e-804b-e70eefb7bd93" providerId="ADAL" clId="{50C84313-DF6E-B84A-8BBE-9B07EBFE5FA6}" dt="2020-05-13T14:31:22.364" v="130" actId="20577"/>
          <ac:spMkLst>
            <pc:docMk/>
            <pc:sldMk cId="3634065357" sldId="272"/>
            <ac:spMk id="2" creationId="{D5D5E6A1-CBBE-5D46-BC4F-7621B524D9E4}"/>
          </ac:spMkLst>
        </pc:spChg>
        <pc:spChg chg="add mod">
          <ac:chgData name="Weston M. Taylor" userId="b971bced-7193-423e-804b-e70eefb7bd93" providerId="ADAL" clId="{50C84313-DF6E-B84A-8BBE-9B07EBFE5FA6}" dt="2020-05-13T15:09:02.463" v="379" actId="1076"/>
          <ac:spMkLst>
            <pc:docMk/>
            <pc:sldMk cId="3634065357" sldId="272"/>
            <ac:spMk id="6" creationId="{0DE4A0DC-DC63-3649-B531-A669E4FE2CBD}"/>
          </ac:spMkLst>
        </pc:spChg>
        <pc:picChg chg="add del mod">
          <ac:chgData name="Weston M. Taylor" userId="b971bced-7193-423e-804b-e70eefb7bd93" providerId="ADAL" clId="{50C84313-DF6E-B84A-8BBE-9B07EBFE5FA6}" dt="2020-05-13T15:02:19.495" v="361"/>
          <ac:picMkLst>
            <pc:docMk/>
            <pc:sldMk cId="3634065357" sldId="272"/>
            <ac:picMk id="4" creationId="{38219045-D67E-1D45-9B40-323BA002F079}"/>
          </ac:picMkLst>
        </pc:picChg>
        <pc:picChg chg="add mod">
          <ac:chgData name="Weston M. Taylor" userId="b971bced-7193-423e-804b-e70eefb7bd93" providerId="ADAL" clId="{50C84313-DF6E-B84A-8BBE-9B07EBFE5FA6}" dt="2020-05-13T15:08:35.778" v="368" actId="1076"/>
          <ac:picMkLst>
            <pc:docMk/>
            <pc:sldMk cId="3634065357" sldId="272"/>
            <ac:picMk id="5" creationId="{5581C1F6-4005-0C47-AE98-9BD7F7EB5773}"/>
          </ac:picMkLst>
        </pc:picChg>
      </pc:sldChg>
      <pc:sldChg chg="addSp delSp modSp add del addCm delCm modNotes">
        <pc:chgData name="Weston M. Taylor" userId="b971bced-7193-423e-804b-e70eefb7bd93" providerId="ADAL" clId="{50C84313-DF6E-B84A-8BBE-9B07EBFE5FA6}" dt="2020-05-13T18:36:05.991" v="477" actId="2696"/>
        <pc:sldMkLst>
          <pc:docMk/>
          <pc:sldMk cId="394095853" sldId="273"/>
        </pc:sldMkLst>
        <pc:spChg chg="mod">
          <ac:chgData name="Weston M. Taylor" userId="b971bced-7193-423e-804b-e70eefb7bd93" providerId="ADAL" clId="{50C84313-DF6E-B84A-8BBE-9B07EBFE5FA6}" dt="2020-05-13T15:28:24.984" v="468" actId="20577"/>
          <ac:spMkLst>
            <pc:docMk/>
            <pc:sldMk cId="394095853" sldId="273"/>
            <ac:spMk id="2" creationId="{F53E441B-0369-8B41-B6E8-A092D26C85BA}"/>
          </ac:spMkLst>
        </pc:spChg>
        <pc:spChg chg="add del mod">
          <ac:chgData name="Weston M. Taylor" userId="b971bced-7193-423e-804b-e70eefb7bd93" providerId="ADAL" clId="{50C84313-DF6E-B84A-8BBE-9B07EBFE5FA6}" dt="2020-05-13T14:46:48.527" v="234" actId="478"/>
          <ac:spMkLst>
            <pc:docMk/>
            <pc:sldMk cId="394095853" sldId="273"/>
            <ac:spMk id="5" creationId="{754888C4-4000-094C-ACB2-771C8F8FC8B6}"/>
          </ac:spMkLst>
        </pc:spChg>
        <pc:picChg chg="add mod">
          <ac:chgData name="Weston M. Taylor" userId="b971bced-7193-423e-804b-e70eefb7bd93" providerId="ADAL" clId="{50C84313-DF6E-B84A-8BBE-9B07EBFE5FA6}" dt="2020-05-13T15:28:34.776" v="469" actId="1076"/>
          <ac:picMkLst>
            <pc:docMk/>
            <pc:sldMk cId="394095853" sldId="273"/>
            <ac:picMk id="4" creationId="{F509935D-BF46-5949-A35A-48C16888F437}"/>
          </ac:picMkLst>
        </pc:picChg>
      </pc:sldChg>
      <pc:sldChg chg="addSp delSp modSp add del">
        <pc:chgData name="Weston M. Taylor" userId="b971bced-7193-423e-804b-e70eefb7bd93" providerId="ADAL" clId="{50C84313-DF6E-B84A-8BBE-9B07EBFE5FA6}" dt="2020-05-13T18:36:05.981" v="470" actId="2696"/>
        <pc:sldMkLst>
          <pc:docMk/>
          <pc:sldMk cId="1181405896" sldId="274"/>
        </pc:sldMkLst>
        <pc:spChg chg="mod">
          <ac:chgData name="Weston M. Taylor" userId="b971bced-7193-423e-804b-e70eefb7bd93" providerId="ADAL" clId="{50C84313-DF6E-B84A-8BBE-9B07EBFE5FA6}" dt="2020-05-13T14:44:40.598" v="206"/>
          <ac:spMkLst>
            <pc:docMk/>
            <pc:sldMk cId="1181405896" sldId="274"/>
            <ac:spMk id="3" creationId="{5C22DC55-4BA2-214D-898A-88A90B00EA2B}"/>
          </ac:spMkLst>
        </pc:spChg>
        <pc:picChg chg="add del mod">
          <ac:chgData name="Weston M. Taylor" userId="b971bced-7193-423e-804b-e70eefb7bd93" providerId="ADAL" clId="{50C84313-DF6E-B84A-8BBE-9B07EBFE5FA6}" dt="2020-05-13T14:54:55.001" v="247" actId="478"/>
          <ac:picMkLst>
            <pc:docMk/>
            <pc:sldMk cId="1181405896" sldId="274"/>
            <ac:picMk id="4" creationId="{19ECE05E-12BA-3C47-A655-66738378CA33}"/>
          </ac:picMkLst>
        </pc:picChg>
        <pc:picChg chg="add mod">
          <ac:chgData name="Weston M. Taylor" userId="b971bced-7193-423e-804b-e70eefb7bd93" providerId="ADAL" clId="{50C84313-DF6E-B84A-8BBE-9B07EBFE5FA6}" dt="2020-05-13T14:55:14.506" v="249" actId="12788"/>
          <ac:picMkLst>
            <pc:docMk/>
            <pc:sldMk cId="1181405896" sldId="274"/>
            <ac:picMk id="5" creationId="{4DA44A1B-532C-2E44-8688-9F49A620F220}"/>
          </ac:picMkLst>
        </pc:picChg>
      </pc:sldChg>
      <pc:sldChg chg="addSp delSp modSp add del">
        <pc:chgData name="Weston M. Taylor" userId="b971bced-7193-423e-804b-e70eefb7bd93" providerId="ADAL" clId="{50C84313-DF6E-B84A-8BBE-9B07EBFE5FA6}" dt="2020-05-13T18:36:05.988" v="475" actId="2696"/>
        <pc:sldMkLst>
          <pc:docMk/>
          <pc:sldMk cId="1463578985" sldId="275"/>
        </pc:sldMkLst>
        <pc:spChg chg="del">
          <ac:chgData name="Weston M. Taylor" userId="b971bced-7193-423e-804b-e70eefb7bd93" providerId="ADAL" clId="{50C84313-DF6E-B84A-8BBE-9B07EBFE5FA6}" dt="2020-05-13T15:20:29.348" v="381" actId="478"/>
          <ac:spMkLst>
            <pc:docMk/>
            <pc:sldMk cId="1463578985" sldId="275"/>
            <ac:spMk id="3" creationId="{AA92CC13-7DB2-374C-9508-002C1D033A44}"/>
          </ac:spMkLst>
        </pc:spChg>
        <pc:picChg chg="del">
          <ac:chgData name="Weston M. Taylor" userId="b971bced-7193-423e-804b-e70eefb7bd93" providerId="ADAL" clId="{50C84313-DF6E-B84A-8BBE-9B07EBFE5FA6}" dt="2020-05-13T15:03:32.922" v="365" actId="478"/>
          <ac:picMkLst>
            <pc:docMk/>
            <pc:sldMk cId="1463578985" sldId="275"/>
            <ac:picMk id="4" creationId="{F7D3E4EB-D80F-334B-B11E-A2A70B83A0A3}"/>
          </ac:picMkLst>
        </pc:picChg>
        <pc:picChg chg="add mod">
          <ac:chgData name="Weston M. Taylor" userId="b971bced-7193-423e-804b-e70eefb7bd93" providerId="ADAL" clId="{50C84313-DF6E-B84A-8BBE-9B07EBFE5FA6}" dt="2020-05-13T15:20:33.807" v="382" actId="1076"/>
          <ac:picMkLst>
            <pc:docMk/>
            <pc:sldMk cId="1463578985" sldId="275"/>
            <ac:picMk id="5" creationId="{22FF3981-BC95-A542-BF51-41496276ECA0}"/>
          </ac:picMkLst>
        </pc:picChg>
      </pc:sldChg>
      <pc:sldChg chg="addSp modSp add del">
        <pc:chgData name="Weston M. Taylor" userId="b971bced-7193-423e-804b-e70eefb7bd93" providerId="ADAL" clId="{50C84313-DF6E-B84A-8BBE-9B07EBFE5FA6}" dt="2020-05-13T18:36:06.005" v="479" actId="2696"/>
        <pc:sldMkLst>
          <pc:docMk/>
          <pc:sldMk cId="3072391156" sldId="276"/>
        </pc:sldMkLst>
        <pc:spChg chg="mod">
          <ac:chgData name="Weston M. Taylor" userId="b971bced-7193-423e-804b-e70eefb7bd93" providerId="ADAL" clId="{50C84313-DF6E-B84A-8BBE-9B07EBFE5FA6}" dt="2020-05-13T15:23:26.462" v="407" actId="20577"/>
          <ac:spMkLst>
            <pc:docMk/>
            <pc:sldMk cId="3072391156" sldId="276"/>
            <ac:spMk id="2" creationId="{A0D6DDA1-8E2D-6741-9C67-A9DD66FC16D6}"/>
          </ac:spMkLst>
        </pc:spChg>
        <pc:picChg chg="add mod">
          <ac:chgData name="Weston M. Taylor" userId="b971bced-7193-423e-804b-e70eefb7bd93" providerId="ADAL" clId="{50C84313-DF6E-B84A-8BBE-9B07EBFE5FA6}" dt="2020-05-13T15:23:20.475" v="386" actId="1076"/>
          <ac:picMkLst>
            <pc:docMk/>
            <pc:sldMk cId="3072391156" sldId="276"/>
            <ac:picMk id="4" creationId="{C15FBEFD-1D6B-EC4D-988E-49639506F074}"/>
          </ac:picMkLst>
        </pc:picChg>
      </pc:sldChg>
      <pc:sldChg chg="delSp modSp add del">
        <pc:chgData name="Weston M. Taylor" userId="b971bced-7193-423e-804b-e70eefb7bd93" providerId="ADAL" clId="{50C84313-DF6E-B84A-8BBE-9B07EBFE5FA6}" dt="2020-05-13T18:36:05.992" v="478" actId="2696"/>
        <pc:sldMkLst>
          <pc:docMk/>
          <pc:sldMk cId="805337611" sldId="277"/>
        </pc:sldMkLst>
        <pc:spChg chg="mod">
          <ac:chgData name="Weston M. Taylor" userId="b971bced-7193-423e-804b-e70eefb7bd93" providerId="ADAL" clId="{50C84313-DF6E-B84A-8BBE-9B07EBFE5FA6}" dt="2020-05-13T15:25:25.791" v="448" actId="20577"/>
          <ac:spMkLst>
            <pc:docMk/>
            <pc:sldMk cId="805337611" sldId="277"/>
            <ac:spMk id="3" creationId="{7B31C75F-75D4-6641-95EA-EFC9E0445DDF}"/>
          </ac:spMkLst>
        </pc:spChg>
        <pc:picChg chg="del">
          <ac:chgData name="Weston M. Taylor" userId="b971bced-7193-423e-804b-e70eefb7bd93" providerId="ADAL" clId="{50C84313-DF6E-B84A-8BBE-9B07EBFE5FA6}" dt="2020-05-13T15:24:29.550" v="410" actId="478"/>
          <ac:picMkLst>
            <pc:docMk/>
            <pc:sldMk cId="805337611" sldId="277"/>
            <ac:picMk id="4" creationId="{F509935D-BF46-5949-A35A-48C16888F43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660EE-426B-5C46-A4C5-FAAAF071DCE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A5DC0-8F47-2C49-BB3E-01AE41CB3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47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1A5DC0-8F47-2C49-BB3E-01AE41CB31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62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22363"/>
            <a:ext cx="58293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602038"/>
            <a:ext cx="5143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44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1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50544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3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709740"/>
            <a:ext cx="59150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589465"/>
            <a:ext cx="59150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5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825625"/>
            <a:ext cx="29146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0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5127"/>
            <a:ext cx="59150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681163"/>
            <a:ext cx="290125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505075"/>
            <a:ext cx="290125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681163"/>
            <a:ext cx="291554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505075"/>
            <a:ext cx="291554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63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4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987427"/>
            <a:ext cx="3471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3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987427"/>
            <a:ext cx="347186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260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65127"/>
            <a:ext cx="59150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825625"/>
            <a:ext cx="59150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45A3-2883-8949-83F2-31DE4C3698F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E6744-0ED8-954B-B4E2-B1649F68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5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C4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C6DD9-00B0-1948-83CA-39DE68B21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Noncompliance Rituals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BB4677E-6475-4BD4-B0D9-34764AA595DB}"/>
              </a:ext>
            </a:extLst>
          </p:cNvPr>
          <p:cNvGrpSpPr>
            <a:grpSpLocks noChangeAspect="1"/>
          </p:cNvGrpSpPr>
          <p:nvPr/>
        </p:nvGrpSpPr>
        <p:grpSpPr>
          <a:xfrm>
            <a:off x="1371600" y="1690690"/>
            <a:ext cx="4114800" cy="4418300"/>
            <a:chOff x="5371164" y="3035688"/>
            <a:chExt cx="1915106" cy="2056361"/>
          </a:xfrm>
        </p:grpSpPr>
        <p:pic>
          <p:nvPicPr>
            <p:cNvPr id="20" name="Graphic 19" descr="Protecting hand">
              <a:extLst>
                <a:ext uri="{FF2B5EF4-FFF2-40B4-BE49-F238E27FC236}">
                  <a16:creationId xmlns:a16="http://schemas.microsoft.com/office/drawing/2014/main" id="{0CAA4843-0AD3-435C-9FB9-A0EA4B3328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21152514">
              <a:off x="6153112" y="3035688"/>
              <a:ext cx="941336" cy="941336"/>
            </a:xfrm>
            <a:prstGeom prst="rect">
              <a:avLst/>
            </a:prstGeom>
          </p:spPr>
        </p:pic>
        <p:pic>
          <p:nvPicPr>
            <p:cNvPr id="21" name="Graphic 20" descr="Open hand">
              <a:extLst>
                <a:ext uri="{FF2B5EF4-FFF2-40B4-BE49-F238E27FC236}">
                  <a16:creationId xmlns:a16="http://schemas.microsoft.com/office/drawing/2014/main" id="{76D3B435-E4E4-4738-B043-C68044DFAA5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813236" y="4177649"/>
              <a:ext cx="914400" cy="914400"/>
            </a:xfrm>
            <a:prstGeom prst="rect">
              <a:avLst/>
            </a:prstGeom>
          </p:spPr>
        </p:pic>
        <p:pic>
          <p:nvPicPr>
            <p:cNvPr id="22" name="Graphic 21" descr="Bottle">
              <a:extLst>
                <a:ext uri="{FF2B5EF4-FFF2-40B4-BE49-F238E27FC236}">
                  <a16:creationId xmlns:a16="http://schemas.microsoft.com/office/drawing/2014/main" id="{91A9930B-6989-45D2-8D06-FA8BA7C31D0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44050" y="3707708"/>
              <a:ext cx="914400" cy="914400"/>
            </a:xfrm>
            <a:prstGeom prst="rect">
              <a:avLst/>
            </a:prstGeom>
          </p:spPr>
        </p:pic>
        <p:pic>
          <p:nvPicPr>
            <p:cNvPr id="23" name="Graphic 22" descr="Stop sign">
              <a:extLst>
                <a:ext uri="{FF2B5EF4-FFF2-40B4-BE49-F238E27FC236}">
                  <a16:creationId xmlns:a16="http://schemas.microsoft.com/office/drawing/2014/main" id="{CAABA3D7-B360-404F-A4AB-73CC4F8C783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371164" y="3728633"/>
              <a:ext cx="673622" cy="673622"/>
            </a:xfrm>
            <a:prstGeom prst="rect">
              <a:avLst/>
            </a:prstGeom>
          </p:spPr>
        </p:pic>
        <p:pic>
          <p:nvPicPr>
            <p:cNvPr id="24" name="Graphic 23" descr="Bio hazard">
              <a:extLst>
                <a:ext uri="{FF2B5EF4-FFF2-40B4-BE49-F238E27FC236}">
                  <a16:creationId xmlns:a16="http://schemas.microsoft.com/office/drawing/2014/main" id="{C355B23C-9130-4488-81C2-9BF1A26C51F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6612649" y="3728633"/>
              <a:ext cx="673621" cy="67362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10427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BC40C0F-D365-4E45-B2C2-59DEEDFD3A0E}">
  <we:reference id="wa104380121" version="2.0.0.0" store="en-US" storeType="OMEX"/>
  <we:alternateReferences>
    <we:reference id="WA104380121" version="2.0.0.0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3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Noncompliance Rituals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Weston M. Taylor</dc:creator>
  <cp:lastModifiedBy>Thaddeus Allen</cp:lastModifiedBy>
  <cp:revision>10</cp:revision>
  <dcterms:created xsi:type="dcterms:W3CDTF">2020-05-12T22:58:19Z</dcterms:created>
  <dcterms:modified xsi:type="dcterms:W3CDTF">2020-05-14T16:49:08Z</dcterms:modified>
</cp:coreProperties>
</file>