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506CA-248D-2340-8F6F-6FBC9A4CCEA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96CA8-4F7D-864F-BE95-20422EDB0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96CA8-4F7D-864F-BE95-20422EDB0C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0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Finance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Finance </a:t>
            </a:r>
            <a:r>
              <a:rPr lang="en-US"/>
              <a:t>Committee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6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 to the CCSGA Website and Click on the Funding tab and then click “Apply for Special Events Funding”</a:t>
            </a:r>
          </a:p>
          <a:p>
            <a:r>
              <a:rPr lang="en-US" dirty="0"/>
              <a:t>You will need to schedule an appointment to meet with the finance committee. We meet 1</a:t>
            </a:r>
            <a:r>
              <a:rPr lang="en-US" baseline="30000" dirty="0"/>
              <a:t>st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week. </a:t>
            </a:r>
          </a:p>
          <a:p>
            <a:pPr lvl="1"/>
            <a:r>
              <a:rPr lang="en-US" dirty="0"/>
              <a:t>Tuesday: 7:45 pm-8:45 pm</a:t>
            </a:r>
          </a:p>
          <a:p>
            <a:pPr lvl="1"/>
            <a:r>
              <a:rPr lang="en-US" dirty="0"/>
              <a:t>Thursday 6:00 pm- 7:00 pm</a:t>
            </a:r>
          </a:p>
          <a:p>
            <a:pPr lvl="1"/>
            <a:r>
              <a:rPr lang="en-US" dirty="0"/>
              <a:t>Full council meets: 7:00 pm every Thursday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5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After scheduling an Appointment Fill out Both of These Forms </a:t>
            </a:r>
          </a:p>
        </p:txBody>
      </p:sp>
      <p:pic>
        <p:nvPicPr>
          <p:cNvPr id="3" name="Picture 2" descr="Screen Shot 2016-09-08 at 5.15.0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815"/>
            <a:ext cx="9144000" cy="39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6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Happens at an Appointment with the Finance Committee?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introduce ourselves!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Your group tells us about the event and goes over the budget sheet you filled 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Finance Committee may ask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end, these meetings usually last 10-15 minutes. </a:t>
            </a:r>
          </a:p>
        </p:txBody>
      </p:sp>
    </p:spTree>
    <p:extLst>
      <p:ext uri="{BB962C8B-B14F-4D97-AF65-F5344CB8AC3E}">
        <p14:creationId xmlns:p14="http://schemas.microsoft.com/office/powerpoint/2010/main" val="185756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Over $5,000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Event must be presented to Full Council.</a:t>
            </a:r>
          </a:p>
          <a:p>
            <a:r>
              <a:rPr lang="en-US" dirty="0"/>
              <a:t>Full Council hears the presentation of the group’s event and budget outline.</a:t>
            </a:r>
          </a:p>
          <a:p>
            <a:r>
              <a:rPr lang="en-US" dirty="0"/>
              <a:t>The Finance committee will present to all of council after the groups presentation their proposed award they made at their previous meeting. </a:t>
            </a:r>
          </a:p>
          <a:p>
            <a:r>
              <a:rPr lang="en-US" dirty="0"/>
              <a:t>Full council votes on that award. </a:t>
            </a:r>
          </a:p>
          <a:p>
            <a:r>
              <a:rPr lang="en-US" dirty="0"/>
              <a:t>We will hear and take into account the opinion of full council </a:t>
            </a:r>
          </a:p>
          <a:p>
            <a:r>
              <a:rPr lang="en-US" dirty="0"/>
              <a:t>The goal is to have more people voting on events that are more expensive. </a:t>
            </a:r>
          </a:p>
        </p:txBody>
      </p:sp>
    </p:spTree>
    <p:extLst>
      <p:ext uri="{BB962C8B-B14F-4D97-AF65-F5344CB8AC3E}">
        <p14:creationId xmlns:p14="http://schemas.microsoft.com/office/powerpoint/2010/main" val="411466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+mj-lt"/>
              </a:rPr>
              <a:t>Under $5,000 Events &amp; Over $5,000 Events that Presented to Full Council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4755" t="-56882" r="1" b="-30887"/>
          <a:stretch/>
        </p:blipFill>
        <p:spPr>
          <a:xfrm>
            <a:off x="792162" y="859692"/>
            <a:ext cx="8351838" cy="5998307"/>
          </a:xfrm>
        </p:spPr>
      </p:pic>
      <p:sp>
        <p:nvSpPr>
          <p:cNvPr id="5" name="TextBox 4"/>
          <p:cNvSpPr txBox="1"/>
          <p:nvPr/>
        </p:nvSpPr>
        <p:spPr>
          <a:xfrm>
            <a:off x="605692" y="2090615"/>
            <a:ext cx="476738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Finance Committee will email you within two hours of the meeting the funding decision!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If the amount awarded is less than the amount requested, we will work with you to find other funding sources.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If funding is rejected we will let you know our concerns.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You have the opportunity to reapply after the concerns are addressed.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We send all of our Special Events Funding Award Updates to the Catalyst every Wednesday. We want to be as transparent as possible.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8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What’s Next?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work with business office to transfer the funds to your student group account. The transfer will take a week.</a:t>
            </a:r>
          </a:p>
          <a:p>
            <a:r>
              <a:rPr lang="en-US" dirty="0"/>
              <a:t>If you forgot your budget codes or need access, email the finance committee.</a:t>
            </a:r>
          </a:p>
        </p:txBody>
      </p:sp>
    </p:spTree>
    <p:extLst>
      <p:ext uri="{BB962C8B-B14F-4D97-AF65-F5344CB8AC3E}">
        <p14:creationId xmlns:p14="http://schemas.microsoft.com/office/powerpoint/2010/main" val="344816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to Pay for Things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Keep Advisor in the loop at all times!</a:t>
            </a:r>
          </a:p>
          <a:p>
            <a:r>
              <a:rPr lang="en-US" dirty="0"/>
              <a:t>P Card-  Provide budget code and go with them to purchase things.</a:t>
            </a:r>
          </a:p>
          <a:p>
            <a:r>
              <a:rPr lang="en-US" dirty="0"/>
              <a:t> Pay for it out of pocket and ask for reimbursement.</a:t>
            </a:r>
          </a:p>
          <a:p>
            <a:r>
              <a:rPr lang="en-US" dirty="0"/>
              <a:t>Keep all of your receipts!</a:t>
            </a:r>
          </a:p>
          <a:p>
            <a:r>
              <a:rPr lang="en-US" dirty="0"/>
              <a:t>Susan will talk about Cash Advance and Check Requisition.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49" y="2999154"/>
            <a:ext cx="1905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Enjoy your Event!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675423"/>
            <a:ext cx="65024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1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Budgets &amp; Appealing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Mistral"/>
                <a:cs typeface="Mistral"/>
              </a:rPr>
              <a:t>Budgets can be used for food, meeting expenses, and supplies. Though we did not specifically fund t-shirts for groups, you get to spend the money how you would like.</a:t>
            </a:r>
          </a:p>
        </p:txBody>
      </p:sp>
    </p:spTree>
    <p:extLst>
      <p:ext uri="{BB962C8B-B14F-4D97-AF65-F5344CB8AC3E}">
        <p14:creationId xmlns:p14="http://schemas.microsoft.com/office/powerpoint/2010/main" val="15464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to Activate your Club Budget Group Account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Step One: Co Chairs must fill out the </a:t>
            </a:r>
            <a:br>
              <a:rPr lang="en-US" dirty="0"/>
            </a:br>
            <a:r>
              <a:rPr lang="en-US" dirty="0"/>
              <a:t>Agency and Authorization Form.</a:t>
            </a:r>
          </a:p>
          <a:p>
            <a:r>
              <a:rPr lang="en-US" dirty="0"/>
              <a:t>This form is found on </a:t>
            </a:r>
            <a:br>
              <a:rPr lang="en-US" dirty="0"/>
            </a:br>
            <a:r>
              <a:rPr lang="en-US" dirty="0"/>
              <a:t>the CCSGA website.</a:t>
            </a:r>
            <a:br>
              <a:rPr lang="en-US" dirty="0"/>
            </a:br>
            <a:r>
              <a:rPr lang="en-US" dirty="0"/>
              <a:t> Click Finance and </a:t>
            </a:r>
            <a:br>
              <a:rPr lang="en-US" dirty="0"/>
            </a:br>
            <a:r>
              <a:rPr lang="en-US" dirty="0"/>
              <a:t>then click “Activate </a:t>
            </a:r>
            <a:br>
              <a:rPr lang="en-US" dirty="0"/>
            </a:br>
            <a:r>
              <a:rPr lang="en-US" dirty="0"/>
              <a:t>your Student Group</a:t>
            </a:r>
            <a:br>
              <a:rPr lang="en-US" dirty="0"/>
            </a:br>
            <a:r>
              <a:rPr lang="en-US" dirty="0"/>
              <a:t>Account” </a:t>
            </a:r>
          </a:p>
          <a:p>
            <a:r>
              <a:rPr lang="en-US" dirty="0"/>
              <a:t>Fill it out and hit </a:t>
            </a:r>
            <a:br>
              <a:rPr lang="en-US" dirty="0"/>
            </a:br>
            <a:r>
              <a:rPr lang="en-US" dirty="0"/>
              <a:t>submit!</a:t>
            </a:r>
          </a:p>
        </p:txBody>
      </p:sp>
      <p:pic>
        <p:nvPicPr>
          <p:cNvPr id="6" name="Content Placeholder 5" descr="Screen Shot 2016-09-08 at 5.20.37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31372"/>
          <a:stretch/>
        </p:blipFill>
        <p:spPr>
          <a:xfrm>
            <a:off x="3965820" y="2400055"/>
            <a:ext cx="5178180" cy="4303713"/>
          </a:xfrm>
        </p:spPr>
      </p:pic>
    </p:spTree>
    <p:extLst>
      <p:ext uri="{BB962C8B-B14F-4D97-AF65-F5344CB8AC3E}">
        <p14:creationId xmlns:p14="http://schemas.microsoft.com/office/powerpoint/2010/main" val="136156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Continued.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Step Two: Once the Finance Committee receives your Agency form we will email your advisor the Advisor Form.</a:t>
            </a:r>
          </a:p>
        </p:txBody>
      </p:sp>
      <p:pic>
        <p:nvPicPr>
          <p:cNvPr id="5" name="Content Placeholder 4" descr="Screen Shot 2016-09-08 at 5.23.58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5652"/>
          <a:stretch/>
        </p:blipFill>
        <p:spPr>
          <a:xfrm>
            <a:off x="3898229" y="3321538"/>
            <a:ext cx="5021999" cy="3282462"/>
          </a:xfrm>
        </p:spPr>
      </p:pic>
    </p:spTree>
    <p:extLst>
      <p:ext uri="{BB962C8B-B14F-4D97-AF65-F5344CB8AC3E}">
        <p14:creationId xmlns:p14="http://schemas.microsoft.com/office/powerpoint/2010/main" val="407373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Continued.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Once the Agency &amp; Advisor form are both turned in your group budget account will be activated. It will </a:t>
            </a:r>
            <a:r>
              <a:rPr lang="en-US" b="1" dirty="0"/>
              <a:t>not</a:t>
            </a:r>
            <a:r>
              <a:rPr lang="en-US" dirty="0"/>
              <a:t> be activated until then.</a:t>
            </a:r>
          </a:p>
          <a:p>
            <a:r>
              <a:rPr lang="en-US" dirty="0"/>
              <a:t>All unspent money from your operating budgets goes back to CCSGA unless you appeal. </a:t>
            </a:r>
          </a:p>
          <a:p>
            <a:r>
              <a:rPr lang="en-US" dirty="0"/>
              <a:t>Operating Budget codes begin with 151</a:t>
            </a:r>
          </a:p>
          <a:p>
            <a:r>
              <a:rPr lang="en-US" dirty="0"/>
              <a:t>All of the awarded Operating Budgets will be published on the website shortly.  </a:t>
            </a:r>
          </a:p>
        </p:txBody>
      </p:sp>
    </p:spTree>
    <p:extLst>
      <p:ext uri="{BB962C8B-B14F-4D97-AF65-F5344CB8AC3E}">
        <p14:creationId xmlns:p14="http://schemas.microsoft.com/office/powerpoint/2010/main" val="408468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Appeal Process after First Semester</a:t>
            </a:r>
          </a:p>
        </p:txBody>
      </p:sp>
      <p:pic>
        <p:nvPicPr>
          <p:cNvPr id="4" name="Content Placeholder 3" descr="Screen Shot 2016-09-08 at 5.27.47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-281"/>
          <a:stretch/>
        </p:blipFill>
        <p:spPr>
          <a:xfrm>
            <a:off x="410308" y="2422769"/>
            <a:ext cx="4142154" cy="271838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When Can you Appeal?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Email will be sent out with a form to groups at the beginning of fourth block. </a:t>
            </a:r>
          </a:p>
          <a:p>
            <a:r>
              <a:rPr lang="en-US" dirty="0"/>
              <a:t>One Week to Appeal</a:t>
            </a:r>
          </a:p>
          <a:p>
            <a:r>
              <a:rPr lang="en-US" dirty="0"/>
              <a:t>This form will basically ask what your group is planning to do with the rollover funds.</a:t>
            </a:r>
          </a:p>
        </p:txBody>
      </p:sp>
    </p:spTree>
    <p:extLst>
      <p:ext uri="{BB962C8B-B14F-4D97-AF65-F5344CB8AC3E}">
        <p14:creationId xmlns:p14="http://schemas.microsoft.com/office/powerpoint/2010/main" val="125085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3581586"/>
            <a:ext cx="5446714" cy="1730375"/>
          </a:xfrm>
        </p:spPr>
        <p:txBody>
          <a:bodyPr/>
          <a:lstStyle/>
          <a:p>
            <a:r>
              <a:rPr lang="en-US" dirty="0"/>
              <a:t>How to Apply For Special Events Funding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If the event is free, open to campus, and non partisan</a:t>
            </a:r>
          </a:p>
        </p:txBody>
      </p:sp>
    </p:spTree>
    <p:extLst>
      <p:ext uri="{BB962C8B-B14F-4D97-AF65-F5344CB8AC3E}">
        <p14:creationId xmlns:p14="http://schemas.microsoft.com/office/powerpoint/2010/main" val="246852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It All Starts with an Idea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646" t="-40189" r="17962" b="-37731"/>
          <a:stretch/>
        </p:blipFill>
        <p:spPr>
          <a:xfrm>
            <a:off x="3273547" y="1081052"/>
            <a:ext cx="5678091" cy="7092462"/>
          </a:xfrm>
        </p:spPr>
      </p:pic>
      <p:sp>
        <p:nvSpPr>
          <p:cNvPr id="8" name="TextBox 7"/>
          <p:cNvSpPr txBox="1"/>
          <p:nvPr/>
        </p:nvSpPr>
        <p:spPr>
          <a:xfrm>
            <a:off x="1094154" y="2227385"/>
            <a:ext cx="58328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Bring an idea for an event to your group.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Talk about the details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Keep your advisor in the loop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What are you going to need?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Who is the audience?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Where is it going to be?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When is it going to be?</a:t>
            </a:r>
          </a:p>
          <a:p>
            <a:r>
              <a:rPr lang="en-US" sz="2400" dirty="0"/>
              <a:t>Ask yourself all of these questions </a:t>
            </a:r>
            <a:r>
              <a:rPr lang="en-US" sz="2400" dirty="0">
                <a:sym typeface="Wingdings"/>
              </a:rPr>
              <a:t>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Deadlines are SO important. </a:t>
            </a:r>
          </a:p>
          <a:p>
            <a:r>
              <a:rPr lang="en-US" sz="2400" dirty="0">
                <a:sym typeface="Wingdings"/>
              </a:rPr>
              <a:t>Please do not apply to us after an event has </a:t>
            </a: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already happened.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42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Stop by Campus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009" y="5923257"/>
            <a:ext cx="7062300" cy="797973"/>
          </a:xfrm>
        </p:spPr>
        <p:txBody>
          <a:bodyPr>
            <a:normAutofit fontScale="92500"/>
          </a:bodyPr>
          <a:lstStyle/>
          <a:p>
            <a:r>
              <a:rPr lang="en-US" dirty="0"/>
              <a:t>PS: Larger events may require security guards. </a:t>
            </a:r>
          </a:p>
        </p:txBody>
      </p:sp>
      <p:pic>
        <p:nvPicPr>
          <p:cNvPr id="4" name="Picture 3" descr="Screen Shot 2016-09-08 at 5.4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9" y="1452282"/>
            <a:ext cx="7190822" cy="45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92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74</TotalTime>
  <Words>695</Words>
  <Application>Microsoft Office PowerPoint</Application>
  <PresentationFormat>On-screen Show (4:3)</PresentationFormat>
  <Paragraphs>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Candara</vt:lpstr>
      <vt:lpstr>Mistral</vt:lpstr>
      <vt:lpstr>Wingdings</vt:lpstr>
      <vt:lpstr>Infusion</vt:lpstr>
      <vt:lpstr>Finance Workshop</vt:lpstr>
      <vt:lpstr>Operating Budgets &amp; Appealing</vt:lpstr>
      <vt:lpstr>How to Activate your Club Budget Group Account</vt:lpstr>
      <vt:lpstr>Continued.</vt:lpstr>
      <vt:lpstr>Continued.</vt:lpstr>
      <vt:lpstr>Appeal Process after First Semester</vt:lpstr>
      <vt:lpstr>How to Apply For Special Events Funding  If the event is free, open to campus, and non partisan</vt:lpstr>
      <vt:lpstr>It All Starts with an Idea</vt:lpstr>
      <vt:lpstr>Stop by Campus Activities</vt:lpstr>
      <vt:lpstr>How to Apply</vt:lpstr>
      <vt:lpstr>After scheduling an Appointment Fill out Both of These Forms </vt:lpstr>
      <vt:lpstr>What Happens at an Appointment with the Finance Committee?</vt:lpstr>
      <vt:lpstr>Over $5,000 Events</vt:lpstr>
      <vt:lpstr>Under $5,000 Events &amp; Over $5,000 Events that Presented to Full Council</vt:lpstr>
      <vt:lpstr>What’s Next? </vt:lpstr>
      <vt:lpstr>How to Pay for Things</vt:lpstr>
      <vt:lpstr>Enjoy your Event!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Workshop</dc:title>
  <dc:creator>Ariel Filion</dc:creator>
  <cp:lastModifiedBy>Victor Torres</cp:lastModifiedBy>
  <cp:revision>9</cp:revision>
  <dcterms:created xsi:type="dcterms:W3CDTF">2016-09-08T23:18:42Z</dcterms:created>
  <dcterms:modified xsi:type="dcterms:W3CDTF">2017-08-30T02:17:13Z</dcterms:modified>
</cp:coreProperties>
</file>